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3" r:id="rId27"/>
    <p:sldId id="284" r:id="rId28"/>
    <p:sldId id="285" r:id="rId29"/>
    <p:sldId id="286" r:id="rId30"/>
    <p:sldId id="287" r:id="rId31"/>
    <p:sldId id="288" r:id="rId32"/>
    <p:sldId id="292" r:id="rId33"/>
    <p:sldId id="293" r:id="rId34"/>
    <p:sldId id="294" r:id="rId35"/>
    <p:sldId id="295" r:id="rId36"/>
    <p:sldId id="296" r:id="rId37"/>
    <p:sldId id="297" r:id="rId38"/>
  </p:sldIdLst>
  <p:sldSz cx="9144000" cy="5143500" type="screen16x9"/>
  <p:notesSz cx="6858000" cy="9144000"/>
  <p:embeddedFontLst>
    <p:embeddedFont>
      <p:font typeface="Anaheim" panose="020B0604020202020204" charset="0"/>
      <p:regular r:id="rId40"/>
    </p:embeddedFont>
    <p:embeddedFont>
      <p:font typeface="Barlow Medium" panose="00000600000000000000" pitchFamily="2" charset="0"/>
      <p:regular r:id="rId41"/>
      <p:bold r:id="rId42"/>
      <p:italic r:id="rId43"/>
      <p:boldItalic r:id="rId44"/>
    </p:embeddedFont>
    <p:embeddedFont>
      <p:font typeface="Bebas Neue" panose="020B0606020202050201" pitchFamily="34" charset="0"/>
      <p:regular r:id="rId45"/>
    </p:embeddedFont>
    <p:embeddedFont>
      <p:font typeface="Lato" panose="020F0502020204030203" pitchFamily="34"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Montserrat ExtraBold" panose="00000900000000000000" pitchFamily="2" charset="0"/>
      <p:bold r:id="rId54"/>
      <p:boldItalic r:id="rId55"/>
    </p:embeddedFont>
    <p:embeddedFont>
      <p:font typeface="Patrick Hand" panose="00000500000000000000" pitchFamily="2" charset="0"/>
      <p:regular r:id="rId56"/>
    </p:embeddedFont>
    <p:embeddedFont>
      <p:font typeface="Poppins" panose="000005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11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60c6f11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60c6f11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2246a1c24d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2246a1c24d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2579920958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2579920958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2579920958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2579920958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2579920958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257992095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f1e89c83e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f1e89c83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2579920958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2579920958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2579920958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2579920958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12579920958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12579920958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2579920958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2579920958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12579920958_1_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12579920958_1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6c5d55352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2579920958_1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2579920958_1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12579920958_1_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2579920958_1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12579920958_1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2579920958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2246a1c24d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2246a1c24d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2579920958_1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2579920958_1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2579920958_1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2579920958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12246a1c24d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12246a1c24d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12246a1c24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12246a1c24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1111"/>
                </a:solidFill>
                <a:highlight>
                  <a:srgbClr val="FFFFFF"/>
                </a:highlight>
              </a:rPr>
              <a:t>‘p’ is the order of the ‘Auto Regressive’ (AR) term. It refers to the number of lags of Y to be used as predictors. And ‘q’ is the order of the ‘Moving Average’ (MA) term. It refers to the number of lagged forecast errors that should go into the ARIMA Model.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12246a1c24d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12246a1c24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f1e29d717b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f1e29d717b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f6c5d55352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f6c5d55352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12579920958_1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12579920958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12246a1c24d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12246a1c24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2579920958_1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2579920958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12579920958_1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12579920958_1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12579920958_1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12579920958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12579920958_1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12579920958_1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12579920958_1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12579920958_1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12246a1c24d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12246a1c24d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f1e29d717b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f1e29d717b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2579920958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257992095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1e29d717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f1e29d71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f1f6431be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f1f6431be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f1e89c83e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f1e89c8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2579920958_1_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2579920958_1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2725" y="1853638"/>
            <a:ext cx="4658400" cy="1250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43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35100" y="3735075"/>
            <a:ext cx="2879400" cy="467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5400000">
            <a:off x="356940" y="-364566"/>
            <a:ext cx="5153976" cy="586785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9"/>
        <p:cNvGrpSpPr/>
        <p:nvPr/>
      </p:nvGrpSpPr>
      <p:grpSpPr>
        <a:xfrm>
          <a:off x="0" y="0"/>
          <a:ext cx="0" cy="0"/>
          <a:chOff x="0" y="0"/>
          <a:chExt cx="0" cy="0"/>
        </a:xfrm>
      </p:grpSpPr>
      <p:sp>
        <p:nvSpPr>
          <p:cNvPr id="50" name="Google Shape;50;p11"/>
          <p:cNvSpPr/>
          <p:nvPr/>
        </p:nvSpPr>
        <p:spPr>
          <a:xfrm rot="-129427">
            <a:off x="-563426" y="-4868445"/>
            <a:ext cx="10009567" cy="838631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1"/>
          <p:cNvSpPr txBox="1">
            <a:spLocks noGrp="1"/>
          </p:cNvSpPr>
          <p:nvPr>
            <p:ph type="title" hasCustomPrompt="1"/>
          </p:nvPr>
        </p:nvSpPr>
        <p:spPr>
          <a:xfrm>
            <a:off x="715100" y="535000"/>
            <a:ext cx="6576000" cy="12519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9600"/>
              <a:buNone/>
              <a:defRPr sz="9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52" name="Google Shape;52;p11"/>
          <p:cNvSpPr txBox="1">
            <a:spLocks noGrp="1"/>
          </p:cNvSpPr>
          <p:nvPr>
            <p:ph type="subTitle" idx="1"/>
          </p:nvPr>
        </p:nvSpPr>
        <p:spPr>
          <a:xfrm>
            <a:off x="715100" y="1615450"/>
            <a:ext cx="6576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latin typeface="Poppins"/>
                <a:ea typeface="Poppins"/>
                <a:cs typeface="Poppins"/>
                <a:sym typeface="Poppins"/>
              </a:defRPr>
            </a:lvl1pPr>
            <a:lvl2pPr lvl="1" algn="ctr" rtl="0">
              <a:lnSpc>
                <a:spcPct val="100000"/>
              </a:lnSpc>
              <a:spcBef>
                <a:spcPts val="120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3"/>
        </a:solidFill>
        <a:effectLst/>
      </p:bgPr>
    </p:bg>
    <p:spTree>
      <p:nvGrpSpPr>
        <p:cNvPr id="1" name="Shape 54"/>
        <p:cNvGrpSpPr/>
        <p:nvPr/>
      </p:nvGrpSpPr>
      <p:grpSpPr>
        <a:xfrm>
          <a:off x="0" y="0"/>
          <a:ext cx="0" cy="0"/>
          <a:chOff x="0" y="0"/>
          <a:chExt cx="0" cy="0"/>
        </a:xfrm>
      </p:grpSpPr>
      <p:sp>
        <p:nvSpPr>
          <p:cNvPr id="55" name="Google Shape;55;p13"/>
          <p:cNvSpPr/>
          <p:nvPr/>
        </p:nvSpPr>
        <p:spPr>
          <a:xfrm rot="-5581004">
            <a:off x="4260655" y="-1252273"/>
            <a:ext cx="3989378" cy="633250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56;p13"/>
          <p:cNvSpPr/>
          <p:nvPr/>
        </p:nvSpPr>
        <p:spPr>
          <a:xfrm rot="-5710370">
            <a:off x="-509933" y="-2509851"/>
            <a:ext cx="9258315" cy="10440453"/>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 name="Google Shape;57;p13"/>
          <p:cNvSpPr txBox="1">
            <a:spLocks noGrp="1"/>
          </p:cNvSpPr>
          <p:nvPr>
            <p:ph type="title"/>
          </p:nvPr>
        </p:nvSpPr>
        <p:spPr>
          <a:xfrm>
            <a:off x="1558200" y="17427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title" idx="2" hasCustomPrompt="1"/>
          </p:nvPr>
        </p:nvSpPr>
        <p:spPr>
          <a:xfrm>
            <a:off x="739425" y="17427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1558200" y="22531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5232600" y="17427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13"/>
          <p:cNvSpPr txBox="1">
            <a:spLocks noGrp="1"/>
          </p:cNvSpPr>
          <p:nvPr>
            <p:ph type="title" idx="4" hasCustomPrompt="1"/>
          </p:nvPr>
        </p:nvSpPr>
        <p:spPr>
          <a:xfrm>
            <a:off x="4380425" y="17427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5"/>
          </p:nvPr>
        </p:nvSpPr>
        <p:spPr>
          <a:xfrm>
            <a:off x="5232600" y="22531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6"/>
          </p:nvPr>
        </p:nvSpPr>
        <p:spPr>
          <a:xfrm>
            <a:off x="5248524" y="35321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4" name="Google Shape;64;p13"/>
          <p:cNvSpPr txBox="1">
            <a:spLocks noGrp="1"/>
          </p:cNvSpPr>
          <p:nvPr>
            <p:ph type="title" idx="7" hasCustomPrompt="1"/>
          </p:nvPr>
        </p:nvSpPr>
        <p:spPr>
          <a:xfrm>
            <a:off x="4380425" y="35321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8"/>
          </p:nvPr>
        </p:nvSpPr>
        <p:spPr>
          <a:xfrm>
            <a:off x="5250189" y="40425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1558200" y="35321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3"/>
          <p:cNvSpPr txBox="1">
            <a:spLocks noGrp="1"/>
          </p:cNvSpPr>
          <p:nvPr>
            <p:ph type="title" idx="13" hasCustomPrompt="1"/>
          </p:nvPr>
        </p:nvSpPr>
        <p:spPr>
          <a:xfrm>
            <a:off x="739674" y="3532175"/>
            <a:ext cx="720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14"/>
          </p:nvPr>
        </p:nvSpPr>
        <p:spPr>
          <a:xfrm>
            <a:off x="1558200" y="40425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70"/>
        <p:cNvGrpSpPr/>
        <p:nvPr/>
      </p:nvGrpSpPr>
      <p:grpSpPr>
        <a:xfrm>
          <a:off x="0" y="0"/>
          <a:ext cx="0" cy="0"/>
          <a:chOff x="0" y="0"/>
          <a:chExt cx="0" cy="0"/>
        </a:xfrm>
      </p:grpSpPr>
      <p:sp>
        <p:nvSpPr>
          <p:cNvPr id="71" name="Google Shape;71;p14"/>
          <p:cNvSpPr/>
          <p:nvPr/>
        </p:nvSpPr>
        <p:spPr>
          <a:xfrm rot="-10799924">
            <a:off x="-159178" y="1321179"/>
            <a:ext cx="9823464" cy="7954200"/>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a:spLocks noGrp="1"/>
          </p:cNvSpPr>
          <p:nvPr>
            <p:ph type="title"/>
          </p:nvPr>
        </p:nvSpPr>
        <p:spPr>
          <a:xfrm>
            <a:off x="3865000" y="4076600"/>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3" name="Google Shape;73;p14"/>
          <p:cNvSpPr txBox="1">
            <a:spLocks noGrp="1"/>
          </p:cNvSpPr>
          <p:nvPr>
            <p:ph type="subTitle" idx="1"/>
          </p:nvPr>
        </p:nvSpPr>
        <p:spPr>
          <a:xfrm>
            <a:off x="3992500" y="2676625"/>
            <a:ext cx="4436100" cy="14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200">
                <a:solidFill>
                  <a:schemeClr val="lt1"/>
                </a:solidFill>
                <a:latin typeface="Poppins"/>
                <a:ea typeface="Poppins"/>
                <a:cs typeface="Poppins"/>
                <a:sym typeface="Poppi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4"/>
        <p:cNvGrpSpPr/>
        <p:nvPr/>
      </p:nvGrpSpPr>
      <p:grpSpPr>
        <a:xfrm>
          <a:off x="0" y="0"/>
          <a:ext cx="0" cy="0"/>
          <a:chOff x="0" y="0"/>
          <a:chExt cx="0" cy="0"/>
        </a:xfrm>
      </p:grpSpPr>
      <p:sp>
        <p:nvSpPr>
          <p:cNvPr id="75" name="Google Shape;75;p15"/>
          <p:cNvSpPr/>
          <p:nvPr/>
        </p:nvSpPr>
        <p:spPr>
          <a:xfrm rot="3699419" flipH="1">
            <a:off x="2131963" y="-1207207"/>
            <a:ext cx="8621816" cy="671996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a:spLocks noGrp="1"/>
          </p:cNvSpPr>
          <p:nvPr>
            <p:ph type="title"/>
          </p:nvPr>
        </p:nvSpPr>
        <p:spPr>
          <a:xfrm>
            <a:off x="2772700" y="905475"/>
            <a:ext cx="5656200" cy="143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atin typeface="Lato"/>
                <a:ea typeface="Lato"/>
                <a:cs typeface="Lato"/>
                <a:sym typeface="Lato"/>
              </a:defRPr>
            </a:lvl2pPr>
            <a:lvl3pPr lvl="2" rtl="0">
              <a:spcBef>
                <a:spcPts val="0"/>
              </a:spcBef>
              <a:spcAft>
                <a:spcPts val="0"/>
              </a:spcAft>
              <a:buSzPts val="3500"/>
              <a:buNone/>
              <a:defRPr>
                <a:latin typeface="Lato"/>
                <a:ea typeface="Lato"/>
                <a:cs typeface="Lato"/>
                <a:sym typeface="Lato"/>
              </a:defRPr>
            </a:lvl3pPr>
            <a:lvl4pPr lvl="3" rtl="0">
              <a:spcBef>
                <a:spcPts val="0"/>
              </a:spcBef>
              <a:spcAft>
                <a:spcPts val="0"/>
              </a:spcAft>
              <a:buSzPts val="3500"/>
              <a:buNone/>
              <a:defRPr>
                <a:latin typeface="Lato"/>
                <a:ea typeface="Lato"/>
                <a:cs typeface="Lato"/>
                <a:sym typeface="Lato"/>
              </a:defRPr>
            </a:lvl4pPr>
            <a:lvl5pPr lvl="4" rtl="0">
              <a:spcBef>
                <a:spcPts val="0"/>
              </a:spcBef>
              <a:spcAft>
                <a:spcPts val="0"/>
              </a:spcAft>
              <a:buSzPts val="3500"/>
              <a:buNone/>
              <a:defRPr>
                <a:latin typeface="Lato"/>
                <a:ea typeface="Lato"/>
                <a:cs typeface="Lato"/>
                <a:sym typeface="Lato"/>
              </a:defRPr>
            </a:lvl5pPr>
            <a:lvl6pPr lvl="5" rtl="0">
              <a:spcBef>
                <a:spcPts val="0"/>
              </a:spcBef>
              <a:spcAft>
                <a:spcPts val="0"/>
              </a:spcAft>
              <a:buSzPts val="3500"/>
              <a:buNone/>
              <a:defRPr>
                <a:latin typeface="Lato"/>
                <a:ea typeface="Lato"/>
                <a:cs typeface="Lato"/>
                <a:sym typeface="Lato"/>
              </a:defRPr>
            </a:lvl6pPr>
            <a:lvl7pPr lvl="6" rtl="0">
              <a:spcBef>
                <a:spcPts val="0"/>
              </a:spcBef>
              <a:spcAft>
                <a:spcPts val="0"/>
              </a:spcAft>
              <a:buSzPts val="3500"/>
              <a:buNone/>
              <a:defRPr>
                <a:latin typeface="Lato"/>
                <a:ea typeface="Lato"/>
                <a:cs typeface="Lato"/>
                <a:sym typeface="Lato"/>
              </a:defRPr>
            </a:lvl7pPr>
            <a:lvl8pPr lvl="7" rtl="0">
              <a:spcBef>
                <a:spcPts val="0"/>
              </a:spcBef>
              <a:spcAft>
                <a:spcPts val="0"/>
              </a:spcAft>
              <a:buSzPts val="3500"/>
              <a:buNone/>
              <a:defRPr>
                <a:latin typeface="Lato"/>
                <a:ea typeface="Lato"/>
                <a:cs typeface="Lato"/>
                <a:sym typeface="Lato"/>
              </a:defRPr>
            </a:lvl8pPr>
            <a:lvl9pPr lvl="8" rtl="0">
              <a:spcBef>
                <a:spcPts val="0"/>
              </a:spcBef>
              <a:spcAft>
                <a:spcPts val="0"/>
              </a:spcAft>
              <a:buSzPts val="3500"/>
              <a:buNone/>
              <a:defRPr>
                <a:latin typeface="Lato"/>
                <a:ea typeface="Lato"/>
                <a:cs typeface="Lato"/>
                <a:sym typeface="Lato"/>
              </a:defRPr>
            </a:lvl9pPr>
          </a:lstStyle>
          <a:p>
            <a:endParaRPr/>
          </a:p>
        </p:txBody>
      </p:sp>
      <p:sp>
        <p:nvSpPr>
          <p:cNvPr id="77" name="Google Shape;77;p15"/>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_2">
    <p:bg>
      <p:bgPr>
        <a:solidFill>
          <a:schemeClr val="lt1"/>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720000" y="1908300"/>
            <a:ext cx="4083900" cy="1251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0" name="Google Shape;80;p16"/>
          <p:cNvSpPr txBox="1">
            <a:spLocks noGrp="1"/>
          </p:cNvSpPr>
          <p:nvPr>
            <p:ph type="subTitle" idx="1"/>
          </p:nvPr>
        </p:nvSpPr>
        <p:spPr>
          <a:xfrm>
            <a:off x="715100" y="3258525"/>
            <a:ext cx="4083900" cy="10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6"/>
          <p:cNvSpPr/>
          <p:nvPr/>
        </p:nvSpPr>
        <p:spPr>
          <a:xfrm rot="-5400033" flipH="1">
            <a:off x="-4913617" y="-686767"/>
            <a:ext cx="5694570"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_1">
    <p:bg>
      <p:bgPr>
        <a:solidFill>
          <a:schemeClr val="accent3"/>
        </a:solidFill>
        <a:effectLst/>
      </p:bgPr>
    </p:bg>
    <p:spTree>
      <p:nvGrpSpPr>
        <p:cNvPr id="1" name="Shape 82"/>
        <p:cNvGrpSpPr/>
        <p:nvPr/>
      </p:nvGrpSpPr>
      <p:grpSpPr>
        <a:xfrm>
          <a:off x="0" y="0"/>
          <a:ext cx="0" cy="0"/>
          <a:chOff x="0" y="0"/>
          <a:chExt cx="0" cy="0"/>
        </a:xfrm>
      </p:grpSpPr>
      <p:sp>
        <p:nvSpPr>
          <p:cNvPr id="83" name="Google Shape;83;p17"/>
          <p:cNvSpPr/>
          <p:nvPr/>
        </p:nvSpPr>
        <p:spPr>
          <a:xfrm rot="1077026">
            <a:off x="-451651" y="-2378121"/>
            <a:ext cx="10535104" cy="8078420"/>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rot="1077026">
            <a:off x="-511091" y="-2134826"/>
            <a:ext cx="10535104" cy="7475195"/>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txBox="1">
            <a:spLocks noGrp="1"/>
          </p:cNvSpPr>
          <p:nvPr>
            <p:ph type="title"/>
          </p:nvPr>
        </p:nvSpPr>
        <p:spPr>
          <a:xfrm>
            <a:off x="4773975" y="1447050"/>
            <a:ext cx="36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7"/>
          <p:cNvSpPr txBox="1">
            <a:spLocks noGrp="1"/>
          </p:cNvSpPr>
          <p:nvPr>
            <p:ph type="subTitle" idx="1"/>
          </p:nvPr>
        </p:nvSpPr>
        <p:spPr>
          <a:xfrm>
            <a:off x="4773975" y="2019753"/>
            <a:ext cx="3609600" cy="121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_1_1">
    <p:bg>
      <p:bgPr>
        <a:solidFill>
          <a:schemeClr val="dk2"/>
        </a:solidFill>
        <a:effectLst/>
      </p:bgPr>
    </p:bg>
    <p:spTree>
      <p:nvGrpSpPr>
        <p:cNvPr id="1" name="Shape 87"/>
        <p:cNvGrpSpPr/>
        <p:nvPr/>
      </p:nvGrpSpPr>
      <p:grpSpPr>
        <a:xfrm>
          <a:off x="0" y="0"/>
          <a:ext cx="0" cy="0"/>
          <a:chOff x="0" y="0"/>
          <a:chExt cx="0" cy="0"/>
        </a:xfrm>
      </p:grpSpPr>
      <p:sp>
        <p:nvSpPr>
          <p:cNvPr id="88" name="Google Shape;88;p18"/>
          <p:cNvSpPr/>
          <p:nvPr/>
        </p:nvSpPr>
        <p:spPr>
          <a:xfrm rot="-3600025">
            <a:off x="-616625" y="-3632715"/>
            <a:ext cx="9406596" cy="11230828"/>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rot="-3600029">
            <a:off x="-1174861" y="-3715080"/>
            <a:ext cx="10705227" cy="10205333"/>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title"/>
          </p:nvPr>
        </p:nvSpPr>
        <p:spPr>
          <a:xfrm flipH="1">
            <a:off x="737593" y="1675682"/>
            <a:ext cx="3077400" cy="565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 name="Google Shape;91;p18"/>
          <p:cNvSpPr txBox="1">
            <a:spLocks noGrp="1"/>
          </p:cNvSpPr>
          <p:nvPr>
            <p:ph type="subTitle" idx="1"/>
          </p:nvPr>
        </p:nvSpPr>
        <p:spPr>
          <a:xfrm flipH="1">
            <a:off x="737593" y="2241118"/>
            <a:ext cx="3077400" cy="122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1_1_1_1">
    <p:bg>
      <p:bgPr>
        <a:solidFill>
          <a:schemeClr val="accent3"/>
        </a:solidFill>
        <a:effectLst/>
      </p:bgPr>
    </p:bg>
    <p:spTree>
      <p:nvGrpSpPr>
        <p:cNvPr id="1" name="Shape 92"/>
        <p:cNvGrpSpPr/>
        <p:nvPr/>
      </p:nvGrpSpPr>
      <p:grpSpPr>
        <a:xfrm>
          <a:off x="0" y="0"/>
          <a:ext cx="0" cy="0"/>
          <a:chOff x="0" y="0"/>
          <a:chExt cx="0" cy="0"/>
        </a:xfrm>
      </p:grpSpPr>
      <p:sp>
        <p:nvSpPr>
          <p:cNvPr id="93" name="Google Shape;93;p19"/>
          <p:cNvSpPr/>
          <p:nvPr/>
        </p:nvSpPr>
        <p:spPr>
          <a:xfrm rot="-1503190" flipH="1">
            <a:off x="-371895" y="-800563"/>
            <a:ext cx="11438521" cy="7475191"/>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txBox="1"/>
          <p:nvPr/>
        </p:nvSpPr>
        <p:spPr>
          <a:xfrm>
            <a:off x="5282575" y="1675644"/>
            <a:ext cx="3101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b="1">
              <a:solidFill>
                <a:srgbClr val="58A582"/>
              </a:solidFill>
              <a:latin typeface="Patrick Hand"/>
              <a:ea typeface="Patrick Hand"/>
              <a:cs typeface="Patrick Hand"/>
              <a:sym typeface="Patrick Hand"/>
            </a:endParaRPr>
          </a:p>
        </p:txBody>
      </p:sp>
      <p:sp>
        <p:nvSpPr>
          <p:cNvPr id="95" name="Google Shape;95;p19"/>
          <p:cNvSpPr txBox="1"/>
          <p:nvPr/>
        </p:nvSpPr>
        <p:spPr>
          <a:xfrm>
            <a:off x="5282575" y="2248356"/>
            <a:ext cx="3101100" cy="121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0B6060"/>
              </a:solidFill>
              <a:latin typeface="Barlow Medium"/>
              <a:ea typeface="Barlow Medium"/>
              <a:cs typeface="Barlow Medium"/>
              <a:sym typeface="Barlow Medium"/>
            </a:endParaRPr>
          </a:p>
        </p:txBody>
      </p:sp>
      <p:sp>
        <p:nvSpPr>
          <p:cNvPr id="96" name="Google Shape;96;p19"/>
          <p:cNvSpPr txBox="1">
            <a:spLocks noGrp="1"/>
          </p:cNvSpPr>
          <p:nvPr>
            <p:ph type="title"/>
          </p:nvPr>
        </p:nvSpPr>
        <p:spPr>
          <a:xfrm>
            <a:off x="4273200" y="1675644"/>
            <a:ext cx="3151500" cy="597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 name="Google Shape;97;p19"/>
          <p:cNvSpPr txBox="1">
            <a:spLocks noGrp="1"/>
          </p:cNvSpPr>
          <p:nvPr>
            <p:ph type="subTitle" idx="1"/>
          </p:nvPr>
        </p:nvSpPr>
        <p:spPr>
          <a:xfrm>
            <a:off x="4273200" y="2260806"/>
            <a:ext cx="3151500" cy="119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5">
  <p:cSld name="CUSTOM_1_1_1_1_1">
    <p:bg>
      <p:bgPr>
        <a:solidFill>
          <a:schemeClr val="lt1"/>
        </a:solidFill>
        <a:effectLst/>
      </p:bgPr>
    </p:bg>
    <p:spTree>
      <p:nvGrpSpPr>
        <p:cNvPr id="1" name="Shape 98"/>
        <p:cNvGrpSpPr/>
        <p:nvPr/>
      </p:nvGrpSpPr>
      <p:grpSpPr>
        <a:xfrm>
          <a:off x="0" y="0"/>
          <a:ext cx="0" cy="0"/>
          <a:chOff x="0" y="0"/>
          <a:chExt cx="0" cy="0"/>
        </a:xfrm>
      </p:grpSpPr>
      <p:sp>
        <p:nvSpPr>
          <p:cNvPr id="99" name="Google Shape;99;p20"/>
          <p:cNvSpPr/>
          <p:nvPr/>
        </p:nvSpPr>
        <p:spPr>
          <a:xfrm rot="9893784">
            <a:off x="1120921" y="1782382"/>
            <a:ext cx="9601305" cy="11522307"/>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txBox="1"/>
          <p:nvPr/>
        </p:nvSpPr>
        <p:spPr>
          <a:xfrm>
            <a:off x="5282575" y="1675644"/>
            <a:ext cx="3101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b="1">
              <a:solidFill>
                <a:srgbClr val="58A582"/>
              </a:solidFill>
              <a:latin typeface="Patrick Hand"/>
              <a:ea typeface="Patrick Hand"/>
              <a:cs typeface="Patrick Hand"/>
              <a:sym typeface="Patrick Hand"/>
            </a:endParaRPr>
          </a:p>
        </p:txBody>
      </p:sp>
      <p:sp>
        <p:nvSpPr>
          <p:cNvPr id="101" name="Google Shape;101;p20"/>
          <p:cNvSpPr txBox="1"/>
          <p:nvPr/>
        </p:nvSpPr>
        <p:spPr>
          <a:xfrm>
            <a:off x="5282575" y="2248356"/>
            <a:ext cx="3101100" cy="121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0B6060"/>
              </a:solidFill>
              <a:latin typeface="Barlow Medium"/>
              <a:ea typeface="Barlow Medium"/>
              <a:cs typeface="Barlow Medium"/>
              <a:sym typeface="Barlow Medium"/>
            </a:endParaRPr>
          </a:p>
        </p:txBody>
      </p:sp>
      <p:sp>
        <p:nvSpPr>
          <p:cNvPr id="102" name="Google Shape;102;p20"/>
          <p:cNvSpPr txBox="1">
            <a:spLocks noGrp="1"/>
          </p:cNvSpPr>
          <p:nvPr>
            <p:ph type="title"/>
          </p:nvPr>
        </p:nvSpPr>
        <p:spPr>
          <a:xfrm>
            <a:off x="4415200" y="2588100"/>
            <a:ext cx="4013700" cy="597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20"/>
          <p:cNvSpPr txBox="1">
            <a:spLocks noGrp="1"/>
          </p:cNvSpPr>
          <p:nvPr>
            <p:ph type="subTitle" idx="1"/>
          </p:nvPr>
        </p:nvSpPr>
        <p:spPr>
          <a:xfrm>
            <a:off x="4415000" y="3325325"/>
            <a:ext cx="4013700" cy="128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rot="-7820636">
            <a:off x="-2272150" y="797710"/>
            <a:ext cx="9454879" cy="6719979"/>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15100" y="3316350"/>
            <a:ext cx="4449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5100" y="2303100"/>
            <a:ext cx="1367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15100" y="4230800"/>
            <a:ext cx="4449000" cy="37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accent3"/>
        </a:solidFill>
        <a:effectLst/>
      </p:bgPr>
    </p:bg>
    <p:spTree>
      <p:nvGrpSpPr>
        <p:cNvPr id="1" name="Shape 104"/>
        <p:cNvGrpSpPr/>
        <p:nvPr/>
      </p:nvGrpSpPr>
      <p:grpSpPr>
        <a:xfrm>
          <a:off x="0" y="0"/>
          <a:ext cx="0" cy="0"/>
          <a:chOff x="0" y="0"/>
          <a:chExt cx="0" cy="0"/>
        </a:xfrm>
      </p:grpSpPr>
      <p:sp>
        <p:nvSpPr>
          <p:cNvPr id="105" name="Google Shape;105;p21"/>
          <p:cNvSpPr/>
          <p:nvPr/>
        </p:nvSpPr>
        <p:spPr>
          <a:xfrm rot="5400072">
            <a:off x="249654" y="554799"/>
            <a:ext cx="5136966" cy="403390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 name="Google Shape;106;p21"/>
          <p:cNvSpPr/>
          <p:nvPr/>
        </p:nvSpPr>
        <p:spPr>
          <a:xfrm rot="5399964" flipH="1">
            <a:off x="2190744" y="-1800204"/>
            <a:ext cx="5162562" cy="8743896"/>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 name="Google Shape;107;p21"/>
          <p:cNvSpPr txBox="1">
            <a:spLocks noGrp="1"/>
          </p:cNvSpPr>
          <p:nvPr>
            <p:ph type="title"/>
          </p:nvPr>
        </p:nvSpPr>
        <p:spPr>
          <a:xfrm>
            <a:off x="5723400" y="1574900"/>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21"/>
          <p:cNvSpPr txBox="1">
            <a:spLocks noGrp="1"/>
          </p:cNvSpPr>
          <p:nvPr>
            <p:ph type="subTitle" idx="1"/>
          </p:nvPr>
        </p:nvSpPr>
        <p:spPr>
          <a:xfrm>
            <a:off x="6070800" y="2038031"/>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1"/>
          <p:cNvSpPr txBox="1">
            <a:spLocks noGrp="1"/>
          </p:cNvSpPr>
          <p:nvPr>
            <p:ph type="title" idx="2"/>
          </p:nvPr>
        </p:nvSpPr>
        <p:spPr>
          <a:xfrm>
            <a:off x="1705700" y="2647400"/>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0" name="Google Shape;110;p21"/>
          <p:cNvSpPr txBox="1">
            <a:spLocks noGrp="1"/>
          </p:cNvSpPr>
          <p:nvPr>
            <p:ph type="subTitle" idx="3"/>
          </p:nvPr>
        </p:nvSpPr>
        <p:spPr>
          <a:xfrm>
            <a:off x="2053100" y="3110531"/>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1"/>
          <p:cNvSpPr txBox="1">
            <a:spLocks noGrp="1"/>
          </p:cNvSpPr>
          <p:nvPr>
            <p:ph type="title" idx="4"/>
          </p:nvPr>
        </p:nvSpPr>
        <p:spPr>
          <a:xfrm>
            <a:off x="5723400" y="3566325"/>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 name="Google Shape;112;p21"/>
          <p:cNvSpPr txBox="1">
            <a:spLocks noGrp="1"/>
          </p:cNvSpPr>
          <p:nvPr>
            <p:ph type="subTitle" idx="5"/>
          </p:nvPr>
        </p:nvSpPr>
        <p:spPr>
          <a:xfrm>
            <a:off x="6070800" y="4029456"/>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1"/>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BLANK_1_1_1_2_1">
    <p:bg>
      <p:bgPr>
        <a:solidFill>
          <a:schemeClr val="accent3"/>
        </a:solidFill>
        <a:effectLst/>
      </p:bgPr>
    </p:bg>
    <p:spTree>
      <p:nvGrpSpPr>
        <p:cNvPr id="1" name="Shape 114"/>
        <p:cNvGrpSpPr/>
        <p:nvPr/>
      </p:nvGrpSpPr>
      <p:grpSpPr>
        <a:xfrm>
          <a:off x="0" y="0"/>
          <a:ext cx="0" cy="0"/>
          <a:chOff x="0" y="0"/>
          <a:chExt cx="0" cy="0"/>
        </a:xfrm>
      </p:grpSpPr>
      <p:sp>
        <p:nvSpPr>
          <p:cNvPr id="115" name="Google Shape;115;p22"/>
          <p:cNvSpPr/>
          <p:nvPr/>
        </p:nvSpPr>
        <p:spPr>
          <a:xfrm rot="1799963" flipH="1">
            <a:off x="127773" y="-2554371"/>
            <a:ext cx="5410470" cy="8996723"/>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 name="Google Shape;116;p22"/>
          <p:cNvSpPr/>
          <p:nvPr/>
        </p:nvSpPr>
        <p:spPr>
          <a:xfrm rot="-9268275" flipH="1">
            <a:off x="3760339" y="-522949"/>
            <a:ext cx="5410477" cy="1020566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7" name="Google Shape;117;p22"/>
          <p:cNvSpPr/>
          <p:nvPr/>
        </p:nvSpPr>
        <p:spPr>
          <a:xfrm rot="-9268275" flipH="1">
            <a:off x="3898756" y="1253"/>
            <a:ext cx="5410477" cy="837278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8" name="Google Shape;118;p22"/>
          <p:cNvSpPr/>
          <p:nvPr/>
        </p:nvSpPr>
        <p:spPr>
          <a:xfrm rot="2699947" flipH="1">
            <a:off x="-985224" y="-1611645"/>
            <a:ext cx="7406009" cy="6966017"/>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9" name="Google Shape;119;p22"/>
          <p:cNvSpPr txBox="1">
            <a:spLocks noGrp="1"/>
          </p:cNvSpPr>
          <p:nvPr>
            <p:ph type="title"/>
          </p:nvPr>
        </p:nvSpPr>
        <p:spPr>
          <a:xfrm>
            <a:off x="1566600" y="3337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22"/>
          <p:cNvSpPr txBox="1">
            <a:spLocks noGrp="1"/>
          </p:cNvSpPr>
          <p:nvPr>
            <p:ph type="subTitle" idx="1"/>
          </p:nvPr>
        </p:nvSpPr>
        <p:spPr>
          <a:xfrm>
            <a:off x="1566600" y="39242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2"/>
          <p:cNvSpPr txBox="1">
            <a:spLocks noGrp="1"/>
          </p:cNvSpPr>
          <p:nvPr>
            <p:ph type="title" idx="2"/>
          </p:nvPr>
        </p:nvSpPr>
        <p:spPr>
          <a:xfrm>
            <a:off x="5241000" y="3337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2" name="Google Shape;122;p22"/>
          <p:cNvSpPr txBox="1">
            <a:spLocks noGrp="1"/>
          </p:cNvSpPr>
          <p:nvPr>
            <p:ph type="subTitle" idx="3"/>
          </p:nvPr>
        </p:nvSpPr>
        <p:spPr>
          <a:xfrm>
            <a:off x="5241000" y="39242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2"/>
          <p:cNvSpPr txBox="1">
            <a:spLocks noGrp="1"/>
          </p:cNvSpPr>
          <p:nvPr>
            <p:ph type="title" idx="4"/>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accent3"/>
        </a:solidFill>
        <a:effectLst/>
      </p:bgPr>
    </p:bg>
    <p:spTree>
      <p:nvGrpSpPr>
        <p:cNvPr id="1" name="Shape 124"/>
        <p:cNvGrpSpPr/>
        <p:nvPr/>
      </p:nvGrpSpPr>
      <p:grpSpPr>
        <a:xfrm>
          <a:off x="0" y="0"/>
          <a:ext cx="0" cy="0"/>
          <a:chOff x="0" y="0"/>
          <a:chExt cx="0" cy="0"/>
        </a:xfrm>
      </p:grpSpPr>
      <p:sp>
        <p:nvSpPr>
          <p:cNvPr id="125" name="Google Shape;125;p23"/>
          <p:cNvSpPr/>
          <p:nvPr/>
        </p:nvSpPr>
        <p:spPr>
          <a:xfrm rot="-7633385">
            <a:off x="2892276" y="-1209409"/>
            <a:ext cx="5182543" cy="8097487"/>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6" name="Google Shape;126;p23"/>
          <p:cNvSpPr/>
          <p:nvPr/>
        </p:nvSpPr>
        <p:spPr>
          <a:xfrm rot="-7405719">
            <a:off x="-1967264" y="-2636443"/>
            <a:ext cx="9424495" cy="1300025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 name="Google Shape;127;p23"/>
          <p:cNvSpPr txBox="1">
            <a:spLocks noGrp="1"/>
          </p:cNvSpPr>
          <p:nvPr>
            <p:ph type="title"/>
          </p:nvPr>
        </p:nvSpPr>
        <p:spPr>
          <a:xfrm>
            <a:off x="1653075" y="144970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8" name="Google Shape;128;p23"/>
          <p:cNvSpPr txBox="1">
            <a:spLocks noGrp="1"/>
          </p:cNvSpPr>
          <p:nvPr>
            <p:ph type="subTitle" idx="1"/>
          </p:nvPr>
        </p:nvSpPr>
        <p:spPr>
          <a:xfrm>
            <a:off x="1653063" y="23455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a:spLocks noGrp="1"/>
          </p:cNvSpPr>
          <p:nvPr>
            <p:ph type="title" idx="2"/>
          </p:nvPr>
        </p:nvSpPr>
        <p:spPr>
          <a:xfrm>
            <a:off x="5538251" y="144970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23"/>
          <p:cNvSpPr txBox="1">
            <a:spLocks noGrp="1"/>
          </p:cNvSpPr>
          <p:nvPr>
            <p:ph type="subTitle" idx="3"/>
          </p:nvPr>
        </p:nvSpPr>
        <p:spPr>
          <a:xfrm>
            <a:off x="5538243" y="23455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3"/>
          <p:cNvSpPr txBox="1">
            <a:spLocks noGrp="1"/>
          </p:cNvSpPr>
          <p:nvPr>
            <p:ph type="title" idx="4"/>
          </p:nvPr>
        </p:nvSpPr>
        <p:spPr>
          <a:xfrm>
            <a:off x="1653075" y="318795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 name="Google Shape;132;p23"/>
          <p:cNvSpPr txBox="1">
            <a:spLocks noGrp="1"/>
          </p:cNvSpPr>
          <p:nvPr>
            <p:ph type="subTitle" idx="5"/>
          </p:nvPr>
        </p:nvSpPr>
        <p:spPr>
          <a:xfrm>
            <a:off x="1653063" y="40837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3"/>
          <p:cNvSpPr txBox="1">
            <a:spLocks noGrp="1"/>
          </p:cNvSpPr>
          <p:nvPr>
            <p:ph type="title" idx="6"/>
          </p:nvPr>
        </p:nvSpPr>
        <p:spPr>
          <a:xfrm>
            <a:off x="5538252" y="318795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23"/>
          <p:cNvSpPr txBox="1">
            <a:spLocks noGrp="1"/>
          </p:cNvSpPr>
          <p:nvPr>
            <p:ph type="subTitle" idx="7"/>
          </p:nvPr>
        </p:nvSpPr>
        <p:spPr>
          <a:xfrm>
            <a:off x="5538243" y="40837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3"/>
          <p:cNvSpPr txBox="1">
            <a:spLocks noGrp="1"/>
          </p:cNvSpPr>
          <p:nvPr>
            <p:ph type="title" idx="8"/>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BLANK_1_1_1_1_2">
    <p:bg>
      <p:bgPr>
        <a:solidFill>
          <a:schemeClr val="dk2"/>
        </a:solidFill>
        <a:effectLst/>
      </p:bgPr>
    </p:bg>
    <p:spTree>
      <p:nvGrpSpPr>
        <p:cNvPr id="1" name="Shape 136"/>
        <p:cNvGrpSpPr/>
        <p:nvPr/>
      </p:nvGrpSpPr>
      <p:grpSpPr>
        <a:xfrm>
          <a:off x="0" y="0"/>
          <a:ext cx="0" cy="0"/>
          <a:chOff x="0" y="0"/>
          <a:chExt cx="0" cy="0"/>
        </a:xfrm>
      </p:grpSpPr>
      <p:sp>
        <p:nvSpPr>
          <p:cNvPr id="137" name="Google Shape;137;p24"/>
          <p:cNvSpPr/>
          <p:nvPr/>
        </p:nvSpPr>
        <p:spPr>
          <a:xfrm rot="-5400036" flipH="1">
            <a:off x="4762490" y="876312"/>
            <a:ext cx="5143500" cy="3390876"/>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4"/>
          <p:cNvSpPr/>
          <p:nvPr/>
        </p:nvSpPr>
        <p:spPr>
          <a:xfrm rot="-5400036" flipH="1">
            <a:off x="847747" y="-847719"/>
            <a:ext cx="5143500" cy="683893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4"/>
          <p:cNvSpPr/>
          <p:nvPr/>
        </p:nvSpPr>
        <p:spPr>
          <a:xfrm rot="-5400036" flipH="1">
            <a:off x="4131387" y="440613"/>
            <a:ext cx="5143500" cy="426227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4"/>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BLANK_1_1_1_1_2_1">
    <p:bg>
      <p:bgPr>
        <a:solidFill>
          <a:schemeClr val="accent3"/>
        </a:solidFill>
        <a:effectLst/>
      </p:bgPr>
    </p:bg>
    <p:spTree>
      <p:nvGrpSpPr>
        <p:cNvPr id="1" name="Shape 141"/>
        <p:cNvGrpSpPr/>
        <p:nvPr/>
      </p:nvGrpSpPr>
      <p:grpSpPr>
        <a:xfrm>
          <a:off x="0" y="0"/>
          <a:ext cx="0" cy="0"/>
          <a:chOff x="0" y="0"/>
          <a:chExt cx="0" cy="0"/>
        </a:xfrm>
      </p:grpSpPr>
      <p:sp>
        <p:nvSpPr>
          <p:cNvPr id="142" name="Google Shape;142;p25"/>
          <p:cNvSpPr/>
          <p:nvPr/>
        </p:nvSpPr>
        <p:spPr>
          <a:xfrm rot="-9708718" flipH="1">
            <a:off x="4327104" y="-249784"/>
            <a:ext cx="5143497" cy="5483643"/>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5"/>
          <p:cNvSpPr/>
          <p:nvPr/>
        </p:nvSpPr>
        <p:spPr>
          <a:xfrm rot="-9942330" flipH="1">
            <a:off x="4501069" y="230937"/>
            <a:ext cx="4631551" cy="408864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5"/>
          <p:cNvSpPr/>
          <p:nvPr/>
        </p:nvSpPr>
        <p:spPr>
          <a:xfrm rot="-9942329" flipH="1">
            <a:off x="-901844" y="-630180"/>
            <a:ext cx="10442362" cy="7154713"/>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5"/>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BLANK_1_1_1_1_2_1_1">
    <p:bg>
      <p:bgPr>
        <a:solidFill>
          <a:schemeClr val="dk2"/>
        </a:solidFill>
        <a:effectLst/>
      </p:bgPr>
    </p:bg>
    <p:spTree>
      <p:nvGrpSpPr>
        <p:cNvPr id="1" name="Shape 146"/>
        <p:cNvGrpSpPr/>
        <p:nvPr/>
      </p:nvGrpSpPr>
      <p:grpSpPr>
        <a:xfrm>
          <a:off x="0" y="0"/>
          <a:ext cx="0" cy="0"/>
          <a:chOff x="0" y="0"/>
          <a:chExt cx="0" cy="0"/>
        </a:xfrm>
      </p:grpSpPr>
      <p:sp>
        <p:nvSpPr>
          <p:cNvPr id="147" name="Google Shape;147;p26"/>
          <p:cNvSpPr/>
          <p:nvPr/>
        </p:nvSpPr>
        <p:spPr>
          <a:xfrm rot="5400071">
            <a:off x="-157036" y="-350253"/>
            <a:ext cx="5197230" cy="6000750"/>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rot="-5399929">
            <a:off x="4319714" y="-437227"/>
            <a:ext cx="5197230" cy="6000750"/>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rot="-5399929">
            <a:off x="4564180" y="217369"/>
            <a:ext cx="5197230" cy="4686282"/>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rot="5400069">
            <a:off x="-257989" y="-370647"/>
            <a:ext cx="5387688" cy="5671782"/>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dk2"/>
        </a:solidFill>
        <a:effectLst/>
      </p:bgPr>
    </p:bg>
    <p:spTree>
      <p:nvGrpSpPr>
        <p:cNvPr id="1" name="Shape 152"/>
        <p:cNvGrpSpPr/>
        <p:nvPr/>
      </p:nvGrpSpPr>
      <p:grpSpPr>
        <a:xfrm>
          <a:off x="0" y="0"/>
          <a:ext cx="0" cy="0"/>
          <a:chOff x="0" y="0"/>
          <a:chExt cx="0" cy="0"/>
        </a:xfrm>
      </p:grpSpPr>
      <p:sp>
        <p:nvSpPr>
          <p:cNvPr id="153" name="Google Shape;153;p27"/>
          <p:cNvSpPr/>
          <p:nvPr/>
        </p:nvSpPr>
        <p:spPr>
          <a:xfrm rot="5399967" flipH="1">
            <a:off x="30283" y="-856842"/>
            <a:ext cx="5694570"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 name="Google Shape;154;p27"/>
          <p:cNvSpPr/>
          <p:nvPr/>
        </p:nvSpPr>
        <p:spPr>
          <a:xfrm rot="-5400032" flipH="1">
            <a:off x="3601466" y="-867066"/>
            <a:ext cx="5714982"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 name="Google Shape;155;p27"/>
          <p:cNvSpPr/>
          <p:nvPr/>
        </p:nvSpPr>
        <p:spPr>
          <a:xfrm rot="-5400021" flipH="1">
            <a:off x="1329088" y="-347286"/>
            <a:ext cx="8839206" cy="717157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 name="Google Shape;156;p27"/>
          <p:cNvSpPr/>
          <p:nvPr/>
        </p:nvSpPr>
        <p:spPr>
          <a:xfrm rot="5399978" flipH="1">
            <a:off x="-294226" y="-1848107"/>
            <a:ext cx="8324802"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 name="Google Shape;157;p27"/>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27"/>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7"/>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 name="Google Shape;160;p27"/>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7"/>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7"/>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7"/>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7"/>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7"/>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7"/>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7"/>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27"/>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7"/>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BLANK_1_1_1_1_1_1">
    <p:bg>
      <p:bgPr>
        <a:solidFill>
          <a:schemeClr val="dk2"/>
        </a:solidFill>
        <a:effectLst/>
      </p:bgPr>
    </p:bg>
    <p:spTree>
      <p:nvGrpSpPr>
        <p:cNvPr id="1" name="Shape 170"/>
        <p:cNvGrpSpPr/>
        <p:nvPr/>
      </p:nvGrpSpPr>
      <p:grpSpPr>
        <a:xfrm>
          <a:off x="0" y="0"/>
          <a:ext cx="0" cy="0"/>
          <a:chOff x="0" y="0"/>
          <a:chExt cx="0" cy="0"/>
        </a:xfrm>
      </p:grpSpPr>
      <p:sp>
        <p:nvSpPr>
          <p:cNvPr id="171" name="Google Shape;171;p28"/>
          <p:cNvSpPr/>
          <p:nvPr/>
        </p:nvSpPr>
        <p:spPr>
          <a:xfrm rot="-36" flipH="1">
            <a:off x="-218050" y="-2190729"/>
            <a:ext cx="5124438" cy="837275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2" name="Google Shape;172;p28"/>
          <p:cNvSpPr/>
          <p:nvPr/>
        </p:nvSpPr>
        <p:spPr>
          <a:xfrm rot="10799964" flipH="1">
            <a:off x="4506350" y="-1047729"/>
            <a:ext cx="5124438" cy="837275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 name="Google Shape;173;p28"/>
          <p:cNvSpPr/>
          <p:nvPr/>
        </p:nvSpPr>
        <p:spPr>
          <a:xfrm rot="-36" flipH="1">
            <a:off x="-65660" y="-1267101"/>
            <a:ext cx="5124438"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28"/>
          <p:cNvSpPr/>
          <p:nvPr/>
        </p:nvSpPr>
        <p:spPr>
          <a:xfrm rot="10799964" flipH="1">
            <a:off x="4277740" y="-657501"/>
            <a:ext cx="5124438"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5" name="Google Shape;175;p28"/>
          <p:cNvSpPr txBox="1">
            <a:spLocks noGrp="1"/>
          </p:cNvSpPr>
          <p:nvPr>
            <p:ph type="subTitle" idx="1"/>
          </p:nvPr>
        </p:nvSpPr>
        <p:spPr>
          <a:xfrm>
            <a:off x="760625"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6" name="Google Shape;176;p28"/>
          <p:cNvSpPr txBox="1">
            <a:spLocks noGrp="1"/>
          </p:cNvSpPr>
          <p:nvPr>
            <p:ph type="subTitle" idx="2"/>
          </p:nvPr>
        </p:nvSpPr>
        <p:spPr>
          <a:xfrm>
            <a:off x="3413513"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7" name="Google Shape;177;p28"/>
          <p:cNvSpPr txBox="1">
            <a:spLocks noGrp="1"/>
          </p:cNvSpPr>
          <p:nvPr>
            <p:ph type="subTitle" idx="3"/>
          </p:nvPr>
        </p:nvSpPr>
        <p:spPr>
          <a:xfrm>
            <a:off x="6029988"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8" name="Google Shape;178;p28"/>
          <p:cNvSpPr txBox="1">
            <a:spLocks noGrp="1"/>
          </p:cNvSpPr>
          <p:nvPr>
            <p:ph type="title" hasCustomPrompt="1"/>
          </p:nvPr>
        </p:nvSpPr>
        <p:spPr>
          <a:xfrm>
            <a:off x="760475"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9" name="Google Shape;179;p28"/>
          <p:cNvSpPr txBox="1">
            <a:spLocks noGrp="1"/>
          </p:cNvSpPr>
          <p:nvPr>
            <p:ph type="title" idx="4" hasCustomPrompt="1"/>
          </p:nvPr>
        </p:nvSpPr>
        <p:spPr>
          <a:xfrm>
            <a:off x="3413375"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0" name="Google Shape;180;p28"/>
          <p:cNvSpPr txBox="1">
            <a:spLocks noGrp="1"/>
          </p:cNvSpPr>
          <p:nvPr>
            <p:ph type="title" idx="5" hasCustomPrompt="1"/>
          </p:nvPr>
        </p:nvSpPr>
        <p:spPr>
          <a:xfrm>
            <a:off x="6029850"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1" name="Google Shape;181;p28"/>
          <p:cNvSpPr txBox="1">
            <a:spLocks noGrp="1"/>
          </p:cNvSpPr>
          <p:nvPr>
            <p:ph type="title" idx="6"/>
          </p:nvPr>
        </p:nvSpPr>
        <p:spPr>
          <a:xfrm>
            <a:off x="728375" y="530525"/>
            <a:ext cx="7687200" cy="46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1">
  <p:cSld name="CUSTOM_2">
    <p:bg>
      <p:bgPr>
        <a:solidFill>
          <a:schemeClr val="lt1"/>
        </a:solidFill>
        <a:effectLst/>
      </p:bgPr>
    </p:bg>
    <p:spTree>
      <p:nvGrpSpPr>
        <p:cNvPr id="1" name="Shape 182"/>
        <p:cNvGrpSpPr/>
        <p:nvPr/>
      </p:nvGrpSpPr>
      <p:grpSpPr>
        <a:xfrm>
          <a:off x="0" y="0"/>
          <a:ext cx="0" cy="0"/>
          <a:chOff x="0" y="0"/>
          <a:chExt cx="0" cy="0"/>
        </a:xfrm>
      </p:grpSpPr>
      <p:sp>
        <p:nvSpPr>
          <p:cNvPr id="183" name="Google Shape;183;p29"/>
          <p:cNvSpPr/>
          <p:nvPr/>
        </p:nvSpPr>
        <p:spPr>
          <a:xfrm rot="9136852">
            <a:off x="1710037" y="1050495"/>
            <a:ext cx="9823463" cy="795420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txBox="1">
            <a:spLocks noGrp="1"/>
          </p:cNvSpPr>
          <p:nvPr>
            <p:ph type="title"/>
          </p:nvPr>
        </p:nvSpPr>
        <p:spPr>
          <a:xfrm flipH="1">
            <a:off x="4203150" y="2487163"/>
            <a:ext cx="4207500" cy="104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5" name="Google Shape;185;p29"/>
          <p:cNvSpPr txBox="1">
            <a:spLocks noGrp="1"/>
          </p:cNvSpPr>
          <p:nvPr>
            <p:ph type="title" idx="2" hasCustomPrompt="1"/>
          </p:nvPr>
        </p:nvSpPr>
        <p:spPr>
          <a:xfrm flipH="1">
            <a:off x="7043250" y="1388138"/>
            <a:ext cx="1367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6" name="Google Shape;186;p29"/>
          <p:cNvSpPr txBox="1">
            <a:spLocks noGrp="1"/>
          </p:cNvSpPr>
          <p:nvPr>
            <p:ph type="subTitle" idx="1"/>
          </p:nvPr>
        </p:nvSpPr>
        <p:spPr>
          <a:xfrm flipH="1">
            <a:off x="3704850" y="3400763"/>
            <a:ext cx="4705800" cy="416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2">
  <p:cSld name="CUSTOM_2_1">
    <p:bg>
      <p:bgPr>
        <a:solidFill>
          <a:schemeClr val="lt1"/>
        </a:solidFill>
        <a:effectLst/>
      </p:bgPr>
    </p:bg>
    <p:spTree>
      <p:nvGrpSpPr>
        <p:cNvPr id="1" name="Shape 187"/>
        <p:cNvGrpSpPr/>
        <p:nvPr/>
      </p:nvGrpSpPr>
      <p:grpSpPr>
        <a:xfrm>
          <a:off x="0" y="0"/>
          <a:ext cx="0" cy="0"/>
          <a:chOff x="0" y="0"/>
          <a:chExt cx="0" cy="0"/>
        </a:xfrm>
      </p:grpSpPr>
      <p:sp>
        <p:nvSpPr>
          <p:cNvPr id="188" name="Google Shape;188;p30"/>
          <p:cNvSpPr/>
          <p:nvPr/>
        </p:nvSpPr>
        <p:spPr>
          <a:xfrm rot="10279750">
            <a:off x="2519167" y="3162263"/>
            <a:ext cx="7507675" cy="742407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9" name="Google Shape;189;p30"/>
          <p:cNvSpPr/>
          <p:nvPr/>
        </p:nvSpPr>
        <p:spPr>
          <a:xfrm rot="-1140831" flipH="1">
            <a:off x="-1557482" y="-4164280"/>
            <a:ext cx="10945135" cy="909377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 name="Google Shape;190;p30"/>
          <p:cNvSpPr txBox="1">
            <a:spLocks noGrp="1"/>
          </p:cNvSpPr>
          <p:nvPr>
            <p:ph type="title"/>
          </p:nvPr>
        </p:nvSpPr>
        <p:spPr>
          <a:xfrm flipH="1">
            <a:off x="2002500" y="1877563"/>
            <a:ext cx="5139000" cy="72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1" name="Google Shape;191;p30"/>
          <p:cNvSpPr txBox="1">
            <a:spLocks noGrp="1"/>
          </p:cNvSpPr>
          <p:nvPr>
            <p:ph type="title" idx="2" hasCustomPrompt="1"/>
          </p:nvPr>
        </p:nvSpPr>
        <p:spPr>
          <a:xfrm flipH="1">
            <a:off x="3848854" y="626138"/>
            <a:ext cx="1446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2" name="Google Shape;192;p30"/>
          <p:cNvSpPr txBox="1">
            <a:spLocks noGrp="1"/>
          </p:cNvSpPr>
          <p:nvPr>
            <p:ph type="subTitle" idx="1"/>
          </p:nvPr>
        </p:nvSpPr>
        <p:spPr>
          <a:xfrm flipH="1">
            <a:off x="2002350" y="2638763"/>
            <a:ext cx="5139000" cy="4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p:nvPr/>
        </p:nvSpPr>
        <p:spPr>
          <a:xfrm rot="-5541284" flipH="1">
            <a:off x="2826278" y="-1542061"/>
            <a:ext cx="5509574" cy="8226446"/>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 name="Google Shape;19;p4"/>
          <p:cNvSpPr/>
          <p:nvPr/>
        </p:nvSpPr>
        <p:spPr>
          <a:xfrm rot="-5899740" flipH="1">
            <a:off x="-96631" y="-2002755"/>
            <a:ext cx="9124937" cy="978075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20;p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Poppins"/>
              <a:buAutoNum type="arabicPeriod"/>
              <a:defRPr sz="1100">
                <a:solidFill>
                  <a:srgbClr val="434343"/>
                </a:solidFill>
                <a:latin typeface="Poppins"/>
                <a:ea typeface="Poppins"/>
                <a:cs typeface="Poppins"/>
                <a:sym typeface="Poppins"/>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BLANK_1_1_1_1_1_1_3">
    <p:bg>
      <p:bgPr>
        <a:solidFill>
          <a:schemeClr val="accent3"/>
        </a:solidFill>
        <a:effectLst/>
      </p:bgPr>
    </p:bg>
    <p:spTree>
      <p:nvGrpSpPr>
        <p:cNvPr id="1" name="Shape 193"/>
        <p:cNvGrpSpPr/>
        <p:nvPr/>
      </p:nvGrpSpPr>
      <p:grpSpPr>
        <a:xfrm>
          <a:off x="0" y="0"/>
          <a:ext cx="0" cy="0"/>
          <a:chOff x="0" y="0"/>
          <a:chExt cx="0" cy="0"/>
        </a:xfrm>
      </p:grpSpPr>
      <p:sp>
        <p:nvSpPr>
          <p:cNvPr id="194" name="Google Shape;194;p31"/>
          <p:cNvSpPr/>
          <p:nvPr/>
        </p:nvSpPr>
        <p:spPr>
          <a:xfrm rot="2699923" flipH="1">
            <a:off x="-798094" y="872280"/>
            <a:ext cx="5136977" cy="403388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5" name="Google Shape;195;p31"/>
          <p:cNvSpPr/>
          <p:nvPr/>
        </p:nvSpPr>
        <p:spPr>
          <a:xfrm rot="-9154638" flipH="1">
            <a:off x="4119374" y="-730832"/>
            <a:ext cx="5136988" cy="5079749"/>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 name="Google Shape;196;p31"/>
          <p:cNvSpPr/>
          <p:nvPr/>
        </p:nvSpPr>
        <p:spPr>
          <a:xfrm rot="-7121299">
            <a:off x="2460957" y="-339764"/>
            <a:ext cx="7043532" cy="7068136"/>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7" name="Google Shape;197;p31"/>
          <p:cNvSpPr/>
          <p:nvPr/>
        </p:nvSpPr>
        <p:spPr>
          <a:xfrm rot="4406594">
            <a:off x="183526" y="-1446441"/>
            <a:ext cx="6720692" cy="6705672"/>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 name="Google Shape;198;p31"/>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99" name="Google Shape;199;p31"/>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31"/>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1" name="Google Shape;201;p31"/>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31"/>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03" name="Google Shape;203;p31"/>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204"/>
        <p:cNvGrpSpPr/>
        <p:nvPr/>
      </p:nvGrpSpPr>
      <p:grpSpPr>
        <a:xfrm>
          <a:off x="0" y="0"/>
          <a:ext cx="0" cy="0"/>
          <a:chOff x="0" y="0"/>
          <a:chExt cx="0" cy="0"/>
        </a:xfrm>
      </p:grpSpPr>
      <p:sp>
        <p:nvSpPr>
          <p:cNvPr id="205" name="Google Shape;205;p32"/>
          <p:cNvSpPr/>
          <p:nvPr/>
        </p:nvSpPr>
        <p:spPr>
          <a:xfrm rot="-5096909">
            <a:off x="-3030721" y="-954161"/>
            <a:ext cx="9823495" cy="7954192"/>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txBox="1">
            <a:spLocks noGrp="1"/>
          </p:cNvSpPr>
          <p:nvPr>
            <p:ph type="ctrTitle"/>
          </p:nvPr>
        </p:nvSpPr>
        <p:spPr>
          <a:xfrm>
            <a:off x="748675" y="669825"/>
            <a:ext cx="42840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7" name="Google Shape;207;p32"/>
          <p:cNvSpPr txBox="1">
            <a:spLocks noGrp="1"/>
          </p:cNvSpPr>
          <p:nvPr>
            <p:ph type="subTitle" idx="1"/>
          </p:nvPr>
        </p:nvSpPr>
        <p:spPr>
          <a:xfrm>
            <a:off x="748675" y="1704550"/>
            <a:ext cx="4293900" cy="182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8" name="Google Shape;208;p32"/>
          <p:cNvSpPr txBox="1"/>
          <p:nvPr/>
        </p:nvSpPr>
        <p:spPr>
          <a:xfrm>
            <a:off x="748675" y="4131300"/>
            <a:ext cx="40083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chemeClr val="lt1"/>
                </a:solidFill>
                <a:latin typeface="Poppins"/>
                <a:ea typeface="Poppins"/>
                <a:cs typeface="Poppins"/>
                <a:sym typeface="Poppins"/>
              </a:rPr>
              <a:t>CREDITS: This presentation template was created by </a:t>
            </a:r>
            <a:r>
              <a:rPr lang="en" sz="1100">
                <a:solidFill>
                  <a:schemeClr val="lt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100">
                <a:solidFill>
                  <a:schemeClr val="lt1"/>
                </a:solidFill>
                <a:latin typeface="Poppins"/>
                <a:ea typeface="Poppins"/>
                <a:cs typeface="Poppins"/>
                <a:sym typeface="Poppins"/>
              </a:rPr>
              <a:t>, including icons by </a:t>
            </a:r>
            <a:r>
              <a:rPr lang="en" sz="1100">
                <a:solidFill>
                  <a:schemeClr val="lt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100">
                <a:solidFill>
                  <a:schemeClr val="lt1"/>
                </a:solidFill>
                <a:latin typeface="Poppins"/>
                <a:ea typeface="Poppins"/>
                <a:cs typeface="Poppins"/>
                <a:sym typeface="Poppins"/>
              </a:rPr>
              <a:t>, infographics &amp; images by </a:t>
            </a:r>
            <a:r>
              <a:rPr lang="en" sz="1100">
                <a:solidFill>
                  <a:schemeClr val="lt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000">
                <a:solidFill>
                  <a:schemeClr val="lt1"/>
                </a:solidFill>
                <a:latin typeface="Anaheim"/>
                <a:ea typeface="Anaheim"/>
                <a:cs typeface="Anaheim"/>
                <a:sym typeface="Anaheim"/>
              </a:rPr>
              <a:t>,</a:t>
            </a:r>
            <a:r>
              <a:rPr lang="en" sz="1000">
                <a:solidFill>
                  <a:srgbClr val="434343"/>
                </a:solidFill>
                <a:latin typeface="Anaheim"/>
                <a:ea typeface="Anaheim"/>
                <a:cs typeface="Anaheim"/>
                <a:sym typeface="Anaheim"/>
              </a:rPr>
              <a:t> </a:t>
            </a:r>
            <a:r>
              <a:rPr lang="en" sz="1100">
                <a:solidFill>
                  <a:schemeClr val="lt1"/>
                </a:solidFill>
                <a:latin typeface="Poppins"/>
                <a:ea typeface="Poppins"/>
                <a:cs typeface="Poppins"/>
                <a:sym typeface="Poppins"/>
              </a:rPr>
              <a:t>and illustrations by </a:t>
            </a:r>
            <a:r>
              <a:rPr lang="en" sz="1100">
                <a:solidFill>
                  <a:schemeClr val="lt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Storyset</a:t>
            </a:r>
            <a:endParaRPr sz="1100">
              <a:solidFill>
                <a:schemeClr val="lt1"/>
              </a:solidFill>
              <a:latin typeface="Poppins"/>
              <a:ea typeface="Poppins"/>
              <a:cs typeface="Poppins"/>
              <a:sym typeface="Poppi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LANK_1_1_1_1_1_1_1">
    <p:bg>
      <p:bgPr>
        <a:solidFill>
          <a:schemeClr val="accent3"/>
        </a:solidFill>
        <a:effectLst/>
      </p:bgPr>
    </p:bg>
    <p:spTree>
      <p:nvGrpSpPr>
        <p:cNvPr id="1" name="Shape 209"/>
        <p:cNvGrpSpPr/>
        <p:nvPr/>
      </p:nvGrpSpPr>
      <p:grpSpPr>
        <a:xfrm>
          <a:off x="0" y="0"/>
          <a:ext cx="0" cy="0"/>
          <a:chOff x="0" y="0"/>
          <a:chExt cx="0" cy="0"/>
        </a:xfrm>
      </p:grpSpPr>
      <p:sp>
        <p:nvSpPr>
          <p:cNvPr id="210" name="Google Shape;210;p33"/>
          <p:cNvSpPr/>
          <p:nvPr/>
        </p:nvSpPr>
        <p:spPr>
          <a:xfrm rot="5400000" flipH="1">
            <a:off x="118748" y="-1003804"/>
            <a:ext cx="6573420" cy="682408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p:nvPr/>
        </p:nvSpPr>
        <p:spPr>
          <a:xfrm rot="5400000" flipH="1">
            <a:off x="1711746" y="-2326804"/>
            <a:ext cx="6573420" cy="947008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dk2"/>
        </a:solidFill>
        <a:effectLst/>
      </p:bgPr>
    </p:bg>
    <p:spTree>
      <p:nvGrpSpPr>
        <p:cNvPr id="1" name="Shape 212"/>
        <p:cNvGrpSpPr/>
        <p:nvPr/>
      </p:nvGrpSpPr>
      <p:grpSpPr>
        <a:xfrm>
          <a:off x="0" y="0"/>
          <a:ext cx="0" cy="0"/>
          <a:chOff x="0" y="0"/>
          <a:chExt cx="0" cy="0"/>
        </a:xfrm>
      </p:grpSpPr>
      <p:sp>
        <p:nvSpPr>
          <p:cNvPr id="213" name="Google Shape;213;p34"/>
          <p:cNvSpPr/>
          <p:nvPr/>
        </p:nvSpPr>
        <p:spPr>
          <a:xfrm rot="9054688" flipH="1">
            <a:off x="-787722" y="-114650"/>
            <a:ext cx="11007140" cy="6335133"/>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4"/>
          <p:cNvSpPr/>
          <p:nvPr/>
        </p:nvSpPr>
        <p:spPr>
          <a:xfrm rot="9054688" flipH="1">
            <a:off x="-338445" y="149913"/>
            <a:ext cx="11007140" cy="824864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3"/>
        </a:solidFill>
        <a:effectLst/>
      </p:bgPr>
    </p:bg>
    <p:spTree>
      <p:nvGrpSpPr>
        <p:cNvPr id="1" name="Shape 22"/>
        <p:cNvGrpSpPr/>
        <p:nvPr/>
      </p:nvGrpSpPr>
      <p:grpSpPr>
        <a:xfrm>
          <a:off x="0" y="0"/>
          <a:ext cx="0" cy="0"/>
          <a:chOff x="0" y="0"/>
          <a:chExt cx="0" cy="0"/>
        </a:xfrm>
      </p:grpSpPr>
      <p:sp>
        <p:nvSpPr>
          <p:cNvPr id="23" name="Google Shape;23;p5"/>
          <p:cNvSpPr/>
          <p:nvPr/>
        </p:nvSpPr>
        <p:spPr>
          <a:xfrm rot="-5400072" flipH="1">
            <a:off x="5044603" y="1191726"/>
            <a:ext cx="5136966" cy="275351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 name="Google Shape;24;p5"/>
          <p:cNvSpPr/>
          <p:nvPr/>
        </p:nvSpPr>
        <p:spPr>
          <a:xfrm rot="-5400000">
            <a:off x="1521963" y="-1545005"/>
            <a:ext cx="5182542" cy="822646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 name="Google Shape;25;p5"/>
          <p:cNvSpPr txBox="1">
            <a:spLocks noGrp="1"/>
          </p:cNvSpPr>
          <p:nvPr>
            <p:ph type="subTitle" idx="1"/>
          </p:nvPr>
        </p:nvSpPr>
        <p:spPr>
          <a:xfrm>
            <a:off x="719988" y="2684125"/>
            <a:ext cx="2621700" cy="713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700" b="1">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3898763" y="2684125"/>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700" b="1">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720150" y="3602950"/>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3898925" y="3602950"/>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720000" y="535000"/>
            <a:ext cx="58005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30"/>
        <p:cNvGrpSpPr/>
        <p:nvPr/>
      </p:nvGrpSpPr>
      <p:grpSpPr>
        <a:xfrm>
          <a:off x="0" y="0"/>
          <a:ext cx="0" cy="0"/>
          <a:chOff x="0" y="0"/>
          <a:chExt cx="0" cy="0"/>
        </a:xfrm>
      </p:grpSpPr>
      <p:sp>
        <p:nvSpPr>
          <p:cNvPr id="31" name="Google Shape;31;p6"/>
          <p:cNvSpPr/>
          <p:nvPr/>
        </p:nvSpPr>
        <p:spPr>
          <a:xfrm rot="-486386" flipH="1">
            <a:off x="-1902568" y="-640257"/>
            <a:ext cx="12387502" cy="596078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486381" flipH="1">
            <a:off x="-289330" y="-808575"/>
            <a:ext cx="10000337" cy="596078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4"/>
        <p:cNvGrpSpPr/>
        <p:nvPr/>
      </p:nvGrpSpPr>
      <p:grpSpPr>
        <a:xfrm>
          <a:off x="0" y="0"/>
          <a:ext cx="0" cy="0"/>
          <a:chOff x="0" y="0"/>
          <a:chExt cx="0" cy="0"/>
        </a:xfrm>
      </p:grpSpPr>
      <p:sp>
        <p:nvSpPr>
          <p:cNvPr id="35" name="Google Shape;35;p7"/>
          <p:cNvSpPr/>
          <p:nvPr/>
        </p:nvSpPr>
        <p:spPr>
          <a:xfrm rot="-4705227">
            <a:off x="852381" y="-2410078"/>
            <a:ext cx="7062052" cy="988690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 name="Google Shape;36;p7"/>
          <p:cNvSpPr/>
          <p:nvPr/>
        </p:nvSpPr>
        <p:spPr>
          <a:xfrm rot="5400000" flipH="1">
            <a:off x="9278336" y="-986958"/>
            <a:ext cx="5182542" cy="8226468"/>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 name="Google Shape;37;p7"/>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body" idx="1"/>
          </p:nvPr>
        </p:nvSpPr>
        <p:spPr>
          <a:xfrm>
            <a:off x="720000" y="1466850"/>
            <a:ext cx="5814300" cy="2316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3"/>
              </a:buClr>
              <a:buSzPts val="1200"/>
              <a:buFont typeface="Lato"/>
              <a:buChar char="●"/>
              <a:defRPr sz="1600">
                <a:solidFill>
                  <a:srgbClr val="434343"/>
                </a:solidFill>
                <a:latin typeface="Poppins"/>
                <a:ea typeface="Poppins"/>
                <a:cs typeface="Poppins"/>
                <a:sym typeface="Poppins"/>
              </a:defRPr>
            </a:lvl1pPr>
            <a:lvl2pPr marL="914400" lvl="1" indent="-304800" rtl="0">
              <a:lnSpc>
                <a:spcPct val="115000"/>
              </a:lnSpc>
              <a:spcBef>
                <a:spcPts val="0"/>
              </a:spcBef>
              <a:spcAft>
                <a:spcPts val="0"/>
              </a:spcAft>
              <a:buClr>
                <a:srgbClr val="000000"/>
              </a:buClr>
              <a:buSzPts val="1200"/>
              <a:buFont typeface="Arial"/>
              <a:buChar char="○"/>
              <a:defRPr>
                <a:solidFill>
                  <a:srgbClr val="434343"/>
                </a:solidFill>
              </a:defRPr>
            </a:lvl2pPr>
            <a:lvl3pPr marL="1371600" lvl="2" indent="-304800" rtl="0">
              <a:lnSpc>
                <a:spcPct val="115000"/>
              </a:lnSpc>
              <a:spcBef>
                <a:spcPts val="0"/>
              </a:spcBef>
              <a:spcAft>
                <a:spcPts val="0"/>
              </a:spcAft>
              <a:buClr>
                <a:srgbClr val="000000"/>
              </a:buClr>
              <a:buSzPts val="1200"/>
              <a:buFont typeface="Arial"/>
              <a:buChar char="■"/>
              <a:defRPr>
                <a:solidFill>
                  <a:srgbClr val="434343"/>
                </a:solidFill>
              </a:defRPr>
            </a:lvl3pPr>
            <a:lvl4pPr marL="1828800" lvl="3" indent="-304800" rtl="0">
              <a:lnSpc>
                <a:spcPct val="115000"/>
              </a:lnSpc>
              <a:spcBef>
                <a:spcPts val="0"/>
              </a:spcBef>
              <a:spcAft>
                <a:spcPts val="0"/>
              </a:spcAft>
              <a:buClr>
                <a:srgbClr val="000000"/>
              </a:buClr>
              <a:buSzPts val="1200"/>
              <a:buFont typeface="Arial"/>
              <a:buChar char="●"/>
              <a:defRPr>
                <a:solidFill>
                  <a:srgbClr val="434343"/>
                </a:solidFill>
              </a:defRPr>
            </a:lvl4pPr>
            <a:lvl5pPr marL="2286000" lvl="4" indent="-304800" rtl="0">
              <a:lnSpc>
                <a:spcPct val="115000"/>
              </a:lnSpc>
              <a:spcBef>
                <a:spcPts val="0"/>
              </a:spcBef>
              <a:spcAft>
                <a:spcPts val="0"/>
              </a:spcAft>
              <a:buClr>
                <a:srgbClr val="000000"/>
              </a:buClr>
              <a:buSzPts val="1200"/>
              <a:buFont typeface="Arial"/>
              <a:buChar char="○"/>
              <a:defRPr>
                <a:solidFill>
                  <a:srgbClr val="434343"/>
                </a:solidFill>
              </a:defRPr>
            </a:lvl5pPr>
            <a:lvl6pPr marL="2743200" lvl="5" indent="-304800" rtl="0">
              <a:lnSpc>
                <a:spcPct val="115000"/>
              </a:lnSpc>
              <a:spcBef>
                <a:spcPts val="0"/>
              </a:spcBef>
              <a:spcAft>
                <a:spcPts val="0"/>
              </a:spcAft>
              <a:buClr>
                <a:srgbClr val="000000"/>
              </a:buClr>
              <a:buSzPts val="1200"/>
              <a:buFont typeface="Arial"/>
              <a:buChar char="■"/>
              <a:defRPr>
                <a:solidFill>
                  <a:srgbClr val="434343"/>
                </a:solidFill>
              </a:defRPr>
            </a:lvl6pPr>
            <a:lvl7pPr marL="3200400" lvl="6" indent="-304800" rtl="0">
              <a:lnSpc>
                <a:spcPct val="115000"/>
              </a:lnSpc>
              <a:spcBef>
                <a:spcPts val="0"/>
              </a:spcBef>
              <a:spcAft>
                <a:spcPts val="0"/>
              </a:spcAft>
              <a:buClr>
                <a:srgbClr val="000000"/>
              </a:buClr>
              <a:buSzPts val="1200"/>
              <a:buFont typeface="Arial"/>
              <a:buChar char="●"/>
              <a:defRPr>
                <a:solidFill>
                  <a:srgbClr val="434343"/>
                </a:solidFill>
              </a:defRPr>
            </a:lvl7pPr>
            <a:lvl8pPr marL="3657600" lvl="7" indent="-304800" rtl="0">
              <a:lnSpc>
                <a:spcPct val="115000"/>
              </a:lnSpc>
              <a:spcBef>
                <a:spcPts val="0"/>
              </a:spcBef>
              <a:spcAft>
                <a:spcPts val="0"/>
              </a:spcAft>
              <a:buClr>
                <a:srgbClr val="000000"/>
              </a:buClr>
              <a:buSzPts val="1200"/>
              <a:buFont typeface="Arial"/>
              <a:buChar char="○"/>
              <a:defRPr>
                <a:solidFill>
                  <a:srgbClr val="434343"/>
                </a:solidFill>
              </a:defRPr>
            </a:lvl8pPr>
            <a:lvl9pPr marL="4114800" lvl="8" indent="-304800" rtl="0">
              <a:lnSpc>
                <a:spcPct val="115000"/>
              </a:lnSpc>
              <a:spcBef>
                <a:spcPts val="0"/>
              </a:spcBef>
              <a:spcAft>
                <a:spcPts val="0"/>
              </a:spcAft>
              <a:buClr>
                <a:srgbClr val="000000"/>
              </a:buClr>
              <a:buSzPts val="1200"/>
              <a:buFont typeface="Arial"/>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9"/>
        <p:cNvGrpSpPr/>
        <p:nvPr/>
      </p:nvGrpSpPr>
      <p:grpSpPr>
        <a:xfrm>
          <a:off x="0" y="0"/>
          <a:ext cx="0" cy="0"/>
          <a:chOff x="0" y="0"/>
          <a:chExt cx="0" cy="0"/>
        </a:xfrm>
      </p:grpSpPr>
      <p:sp>
        <p:nvSpPr>
          <p:cNvPr id="40" name="Google Shape;40;p8"/>
          <p:cNvSpPr/>
          <p:nvPr/>
        </p:nvSpPr>
        <p:spPr>
          <a:xfrm rot="-98" flipH="1">
            <a:off x="-176787" y="-1092039"/>
            <a:ext cx="9497574" cy="5143230"/>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2061100" y="535000"/>
            <a:ext cx="6367800" cy="20178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72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2"/>
        <p:cNvGrpSpPr/>
        <p:nvPr/>
      </p:nvGrpSpPr>
      <p:grpSpPr>
        <a:xfrm>
          <a:off x="0" y="0"/>
          <a:ext cx="0" cy="0"/>
          <a:chOff x="0" y="0"/>
          <a:chExt cx="0" cy="0"/>
        </a:xfrm>
      </p:grpSpPr>
      <p:sp>
        <p:nvSpPr>
          <p:cNvPr id="43" name="Google Shape;43;p9"/>
          <p:cNvSpPr/>
          <p:nvPr/>
        </p:nvSpPr>
        <p:spPr>
          <a:xfrm rot="-3699419">
            <a:off x="-1697087" y="-1354507"/>
            <a:ext cx="8621816" cy="671996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subTitle" idx="1"/>
          </p:nvPr>
        </p:nvSpPr>
        <p:spPr>
          <a:xfrm>
            <a:off x="715100" y="894950"/>
            <a:ext cx="4066500" cy="8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9"/>
          <p:cNvSpPr txBox="1">
            <a:spLocks noGrp="1"/>
          </p:cNvSpPr>
          <p:nvPr>
            <p:ph type="subTitle" idx="2"/>
          </p:nvPr>
        </p:nvSpPr>
        <p:spPr>
          <a:xfrm>
            <a:off x="715100" y="1690925"/>
            <a:ext cx="4066500" cy="127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p:nvPr/>
        </p:nvSpPr>
        <p:spPr>
          <a:xfrm rot="10799942" flipH="1">
            <a:off x="-144703" y="2613951"/>
            <a:ext cx="9536346" cy="529291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txBox="1">
            <a:spLocks noGrp="1"/>
          </p:cNvSpPr>
          <p:nvPr>
            <p:ph type="title"/>
          </p:nvPr>
        </p:nvSpPr>
        <p:spPr>
          <a:xfrm>
            <a:off x="724900" y="3657600"/>
            <a:ext cx="7704000" cy="951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35"/>
          <p:cNvSpPr/>
          <p:nvPr/>
        </p:nvSpPr>
        <p:spPr>
          <a:xfrm>
            <a:off x="618075" y="2577425"/>
            <a:ext cx="3886500" cy="426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txBox="1">
            <a:spLocks noGrp="1"/>
          </p:cNvSpPr>
          <p:nvPr>
            <p:ph type="ctrTitle"/>
          </p:nvPr>
        </p:nvSpPr>
        <p:spPr>
          <a:xfrm>
            <a:off x="542250" y="1448488"/>
            <a:ext cx="4658400" cy="12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SC1015 Project</a:t>
            </a:r>
            <a:endParaRPr/>
          </a:p>
        </p:txBody>
      </p:sp>
      <p:sp>
        <p:nvSpPr>
          <p:cNvPr id="221" name="Google Shape;221;p35"/>
          <p:cNvSpPr txBox="1">
            <a:spLocks noGrp="1"/>
          </p:cNvSpPr>
          <p:nvPr>
            <p:ph type="subTitle" idx="1"/>
          </p:nvPr>
        </p:nvSpPr>
        <p:spPr>
          <a:xfrm>
            <a:off x="618075" y="3302300"/>
            <a:ext cx="2879400" cy="12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u="sng"/>
              <a:t>ECAD 1</a:t>
            </a:r>
            <a:endParaRPr sz="1700"/>
          </a:p>
          <a:p>
            <a:pPr marL="0" lvl="0" indent="0" algn="l" rtl="0">
              <a:spcBef>
                <a:spcPts val="1000"/>
              </a:spcBef>
              <a:spcAft>
                <a:spcPts val="0"/>
              </a:spcAft>
              <a:buNone/>
            </a:pPr>
            <a:r>
              <a:rPr lang="en" sz="1700"/>
              <a:t>Ho Wei Hao</a:t>
            </a:r>
            <a:endParaRPr sz="1700"/>
          </a:p>
          <a:p>
            <a:pPr marL="0" lvl="0" indent="0" algn="l" rtl="0">
              <a:spcBef>
                <a:spcPts val="0"/>
              </a:spcBef>
              <a:spcAft>
                <a:spcPts val="0"/>
              </a:spcAft>
              <a:buNone/>
            </a:pPr>
            <a:r>
              <a:rPr lang="en" sz="1700"/>
              <a:t>Lee Han Ni</a:t>
            </a:r>
            <a:endParaRPr sz="1700"/>
          </a:p>
          <a:p>
            <a:pPr marL="0" lvl="0" indent="0" algn="l" rtl="0">
              <a:spcBef>
                <a:spcPts val="0"/>
              </a:spcBef>
              <a:spcAft>
                <a:spcPts val="0"/>
              </a:spcAft>
              <a:buNone/>
            </a:pPr>
            <a:r>
              <a:rPr lang="en" sz="1700"/>
              <a:t>Liaw Jia Xuan Celest</a:t>
            </a:r>
            <a:endParaRPr sz="1700"/>
          </a:p>
        </p:txBody>
      </p:sp>
      <p:sp>
        <p:nvSpPr>
          <p:cNvPr id="222" name="Google Shape;222;p35"/>
          <p:cNvSpPr txBox="1">
            <a:spLocks noGrp="1"/>
          </p:cNvSpPr>
          <p:nvPr>
            <p:ph type="ctrTitle"/>
          </p:nvPr>
        </p:nvSpPr>
        <p:spPr>
          <a:xfrm>
            <a:off x="618075" y="2630075"/>
            <a:ext cx="3531600" cy="3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Montserrat"/>
                <a:ea typeface="Montserrat"/>
                <a:cs typeface="Montserrat"/>
                <a:sym typeface="Montserrat"/>
              </a:rPr>
              <a:t>Predicting stock prices</a:t>
            </a:r>
            <a:endParaRPr sz="1600" b="1">
              <a:solidFill>
                <a:schemeClr val="dk2"/>
              </a:solidFill>
              <a:latin typeface="Montserrat"/>
              <a:ea typeface="Montserrat"/>
              <a:cs typeface="Montserrat"/>
              <a:sym typeface="Montserrat"/>
            </a:endParaRPr>
          </a:p>
        </p:txBody>
      </p:sp>
      <p:grpSp>
        <p:nvGrpSpPr>
          <p:cNvPr id="223" name="Google Shape;223;p35"/>
          <p:cNvGrpSpPr/>
          <p:nvPr/>
        </p:nvGrpSpPr>
        <p:grpSpPr>
          <a:xfrm>
            <a:off x="5200643" y="793126"/>
            <a:ext cx="3313719" cy="3759286"/>
            <a:chOff x="5200643" y="793126"/>
            <a:chExt cx="3313719" cy="3759286"/>
          </a:xfrm>
        </p:grpSpPr>
        <p:sp>
          <p:nvSpPr>
            <p:cNvPr id="224" name="Google Shape;224;p35"/>
            <p:cNvSpPr/>
            <p:nvPr/>
          </p:nvSpPr>
          <p:spPr>
            <a:xfrm flipH="1">
              <a:off x="8161205" y="4426483"/>
              <a:ext cx="352217" cy="59039"/>
            </a:xfrm>
            <a:custGeom>
              <a:avLst/>
              <a:gdLst/>
              <a:ahLst/>
              <a:cxnLst/>
              <a:rect l="l" t="t" r="r" b="b"/>
              <a:pathLst>
                <a:path w="12743" h="2136" extrusionOk="0">
                  <a:moveTo>
                    <a:pt x="67" y="1"/>
                  </a:moveTo>
                  <a:lnTo>
                    <a:pt x="0" y="1602"/>
                  </a:lnTo>
                  <a:lnTo>
                    <a:pt x="12676" y="2136"/>
                  </a:lnTo>
                  <a:lnTo>
                    <a:pt x="12742"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flipH="1">
              <a:off x="6190885" y="793126"/>
              <a:ext cx="1092607" cy="559337"/>
            </a:xfrm>
            <a:custGeom>
              <a:avLst/>
              <a:gdLst/>
              <a:ahLst/>
              <a:cxnLst/>
              <a:rect l="l" t="t" r="r" b="b"/>
              <a:pathLst>
                <a:path w="30756" h="15746" extrusionOk="0">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5"/>
            <p:cNvGrpSpPr/>
            <p:nvPr/>
          </p:nvGrpSpPr>
          <p:grpSpPr>
            <a:xfrm>
              <a:off x="5533493" y="2488418"/>
              <a:ext cx="2753139" cy="2001700"/>
              <a:chOff x="5533493" y="2488418"/>
              <a:chExt cx="2753139" cy="2001700"/>
            </a:xfrm>
          </p:grpSpPr>
          <p:sp>
            <p:nvSpPr>
              <p:cNvPr id="227" name="Google Shape;227;p35"/>
              <p:cNvSpPr/>
              <p:nvPr/>
            </p:nvSpPr>
            <p:spPr>
              <a:xfrm flipH="1">
                <a:off x="6527416" y="2488418"/>
                <a:ext cx="760680" cy="2001689"/>
              </a:xfrm>
              <a:custGeom>
                <a:avLst/>
                <a:gdLst/>
                <a:ahLst/>
                <a:cxnLst/>
                <a:rect l="l" t="t" r="r" b="b"/>
                <a:pathLst>
                  <a:path w="27521" h="72420" extrusionOk="0">
                    <a:moveTo>
                      <a:pt x="1" y="1"/>
                    </a:moveTo>
                    <a:lnTo>
                      <a:pt x="1" y="72419"/>
                    </a:lnTo>
                    <a:lnTo>
                      <a:pt x="27520" y="72419"/>
                    </a:lnTo>
                    <a:lnTo>
                      <a:pt x="27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flipH="1">
                <a:off x="6524649" y="2488418"/>
                <a:ext cx="567974" cy="2001689"/>
              </a:xfrm>
              <a:custGeom>
                <a:avLst/>
                <a:gdLst/>
                <a:ahLst/>
                <a:cxnLst/>
                <a:rect l="l" t="t" r="r" b="b"/>
                <a:pathLst>
                  <a:path w="20549" h="72420" extrusionOk="0">
                    <a:moveTo>
                      <a:pt x="0" y="1"/>
                    </a:moveTo>
                    <a:lnTo>
                      <a:pt x="0" y="72419"/>
                    </a:lnTo>
                    <a:lnTo>
                      <a:pt x="20548" y="72419"/>
                    </a:lnTo>
                    <a:lnTo>
                      <a:pt x="20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flipH="1">
                <a:off x="5533495" y="3170722"/>
                <a:ext cx="760680" cy="1319395"/>
              </a:xfrm>
              <a:custGeom>
                <a:avLst/>
                <a:gdLst/>
                <a:ahLst/>
                <a:cxnLst/>
                <a:rect l="l" t="t" r="r" b="b"/>
                <a:pathLst>
                  <a:path w="27521" h="47735" extrusionOk="0">
                    <a:moveTo>
                      <a:pt x="1" y="0"/>
                    </a:moveTo>
                    <a:lnTo>
                      <a:pt x="1" y="47734"/>
                    </a:lnTo>
                    <a:lnTo>
                      <a:pt x="27520" y="47734"/>
                    </a:lnTo>
                    <a:lnTo>
                      <a:pt x="27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flipH="1">
                <a:off x="5533493" y="3167958"/>
                <a:ext cx="567062" cy="1322159"/>
              </a:xfrm>
              <a:custGeom>
                <a:avLst/>
                <a:gdLst/>
                <a:ahLst/>
                <a:cxnLst/>
                <a:rect l="l" t="t" r="r" b="b"/>
                <a:pathLst>
                  <a:path w="20516" h="47835" extrusionOk="0">
                    <a:moveTo>
                      <a:pt x="1" y="0"/>
                    </a:moveTo>
                    <a:lnTo>
                      <a:pt x="1" y="47834"/>
                    </a:lnTo>
                    <a:lnTo>
                      <a:pt x="20515" y="47834"/>
                    </a:lnTo>
                    <a:lnTo>
                      <a:pt x="20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flipH="1">
                <a:off x="7525952" y="2845256"/>
                <a:ext cx="760680" cy="1644856"/>
              </a:xfrm>
              <a:custGeom>
                <a:avLst/>
                <a:gdLst/>
                <a:ahLst/>
                <a:cxnLst/>
                <a:rect l="l" t="t" r="r" b="b"/>
                <a:pathLst>
                  <a:path w="27521" h="59510" extrusionOk="0">
                    <a:moveTo>
                      <a:pt x="1" y="0"/>
                    </a:moveTo>
                    <a:lnTo>
                      <a:pt x="1" y="59509"/>
                    </a:lnTo>
                    <a:lnTo>
                      <a:pt x="27521" y="59509"/>
                    </a:lnTo>
                    <a:lnTo>
                      <a:pt x="27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flipH="1">
                <a:off x="7525949" y="2841552"/>
                <a:ext cx="567062" cy="1648560"/>
              </a:xfrm>
              <a:custGeom>
                <a:avLst/>
                <a:gdLst/>
                <a:ahLst/>
                <a:cxnLst/>
                <a:rect l="l" t="t" r="r" b="b"/>
                <a:pathLst>
                  <a:path w="20516" h="59644" extrusionOk="0">
                    <a:moveTo>
                      <a:pt x="1" y="1"/>
                    </a:moveTo>
                    <a:lnTo>
                      <a:pt x="1" y="59643"/>
                    </a:lnTo>
                    <a:lnTo>
                      <a:pt x="20516" y="59643"/>
                    </a:lnTo>
                    <a:lnTo>
                      <a:pt x="20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35"/>
            <p:cNvGrpSpPr/>
            <p:nvPr/>
          </p:nvGrpSpPr>
          <p:grpSpPr>
            <a:xfrm>
              <a:off x="5397628" y="1247552"/>
              <a:ext cx="543075" cy="551866"/>
              <a:chOff x="5294703" y="1524927"/>
              <a:chExt cx="543075" cy="551866"/>
            </a:xfrm>
          </p:grpSpPr>
          <p:sp>
            <p:nvSpPr>
              <p:cNvPr id="234" name="Google Shape;234;p35"/>
              <p:cNvSpPr/>
              <p:nvPr/>
            </p:nvSpPr>
            <p:spPr>
              <a:xfrm flipH="1">
                <a:off x="5576829" y="1524927"/>
                <a:ext cx="260949" cy="223635"/>
              </a:xfrm>
              <a:custGeom>
                <a:avLst/>
                <a:gdLst/>
                <a:ahLst/>
                <a:cxnLst/>
                <a:rect l="l" t="t" r="r" b="b"/>
                <a:pathLst>
                  <a:path w="9441" h="8091" extrusionOk="0">
                    <a:moveTo>
                      <a:pt x="5377" y="2010"/>
                    </a:moveTo>
                    <a:cubicBezTo>
                      <a:pt x="6415" y="2010"/>
                      <a:pt x="7417" y="2817"/>
                      <a:pt x="7439" y="4037"/>
                    </a:cubicBezTo>
                    <a:cubicBezTo>
                      <a:pt x="7406" y="5171"/>
                      <a:pt x="6505" y="6072"/>
                      <a:pt x="5404" y="6072"/>
                    </a:cubicBezTo>
                    <a:cubicBezTo>
                      <a:pt x="3603" y="6072"/>
                      <a:pt x="2702" y="3903"/>
                      <a:pt x="3970" y="2602"/>
                    </a:cubicBezTo>
                    <a:cubicBezTo>
                      <a:pt x="4379" y="2193"/>
                      <a:pt x="4882" y="2010"/>
                      <a:pt x="5377" y="2010"/>
                    </a:cubicBezTo>
                    <a:close/>
                    <a:moveTo>
                      <a:pt x="5404" y="0"/>
                    </a:moveTo>
                    <a:cubicBezTo>
                      <a:pt x="1802" y="0"/>
                      <a:pt x="0" y="4370"/>
                      <a:pt x="2536" y="6905"/>
                    </a:cubicBezTo>
                    <a:cubicBezTo>
                      <a:pt x="3365" y="7724"/>
                      <a:pt x="4378" y="8090"/>
                      <a:pt x="5370" y="8090"/>
                    </a:cubicBezTo>
                    <a:cubicBezTo>
                      <a:pt x="7452" y="8090"/>
                      <a:pt x="9441" y="6477"/>
                      <a:pt x="9441" y="4037"/>
                    </a:cubicBezTo>
                    <a:cubicBezTo>
                      <a:pt x="9441" y="1802"/>
                      <a:pt x="7639" y="0"/>
                      <a:pt x="5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5"/>
              <p:cNvSpPr/>
              <p:nvPr/>
            </p:nvSpPr>
            <p:spPr>
              <a:xfrm flipH="1">
                <a:off x="5294703" y="1853157"/>
                <a:ext cx="261861" cy="223635"/>
              </a:xfrm>
              <a:custGeom>
                <a:avLst/>
                <a:gdLst/>
                <a:ahLst/>
                <a:cxnLst/>
                <a:rect l="l" t="t" r="r" b="b"/>
                <a:pathLst>
                  <a:path w="9474" h="8091" extrusionOk="0">
                    <a:moveTo>
                      <a:pt x="5409" y="2010"/>
                    </a:moveTo>
                    <a:cubicBezTo>
                      <a:pt x="6445" y="2010"/>
                      <a:pt x="7439" y="2817"/>
                      <a:pt x="7439" y="4037"/>
                    </a:cubicBezTo>
                    <a:cubicBezTo>
                      <a:pt x="7439" y="5138"/>
                      <a:pt x="6538" y="6038"/>
                      <a:pt x="5438" y="6072"/>
                    </a:cubicBezTo>
                    <a:cubicBezTo>
                      <a:pt x="3636" y="6072"/>
                      <a:pt x="2702" y="3870"/>
                      <a:pt x="4003" y="2603"/>
                    </a:cubicBezTo>
                    <a:cubicBezTo>
                      <a:pt x="4412" y="2193"/>
                      <a:pt x="4915" y="2010"/>
                      <a:pt x="5409" y="2010"/>
                    </a:cubicBezTo>
                    <a:close/>
                    <a:moveTo>
                      <a:pt x="5438" y="1"/>
                    </a:moveTo>
                    <a:cubicBezTo>
                      <a:pt x="1835" y="1"/>
                      <a:pt x="0" y="4337"/>
                      <a:pt x="2569" y="6906"/>
                    </a:cubicBezTo>
                    <a:cubicBezTo>
                      <a:pt x="3387" y="7724"/>
                      <a:pt x="4397" y="8090"/>
                      <a:pt x="5388" y="8090"/>
                    </a:cubicBezTo>
                    <a:cubicBezTo>
                      <a:pt x="7470" y="8090"/>
                      <a:pt x="9474" y="6477"/>
                      <a:pt x="9474" y="4037"/>
                    </a:cubicBezTo>
                    <a:cubicBezTo>
                      <a:pt x="9474" y="1802"/>
                      <a:pt x="7673" y="1"/>
                      <a:pt x="5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5"/>
              <p:cNvSpPr/>
              <p:nvPr/>
            </p:nvSpPr>
            <p:spPr>
              <a:xfrm flipH="1">
                <a:off x="5387825" y="1524927"/>
                <a:ext cx="332869" cy="551390"/>
              </a:xfrm>
              <a:custGeom>
                <a:avLst/>
                <a:gdLst/>
                <a:ahLst/>
                <a:cxnLst/>
                <a:rect l="l" t="t" r="r" b="b"/>
                <a:pathLst>
                  <a:path w="12043" h="19949" extrusionOk="0">
                    <a:moveTo>
                      <a:pt x="9341" y="0"/>
                    </a:moveTo>
                    <a:lnTo>
                      <a:pt x="1" y="19948"/>
                    </a:lnTo>
                    <a:lnTo>
                      <a:pt x="2669" y="19948"/>
                    </a:lnTo>
                    <a:lnTo>
                      <a:pt x="12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35"/>
            <p:cNvGrpSpPr/>
            <p:nvPr/>
          </p:nvGrpSpPr>
          <p:grpSpPr>
            <a:xfrm>
              <a:off x="7631390" y="1329903"/>
              <a:ext cx="638046" cy="554131"/>
              <a:chOff x="7631390" y="1329903"/>
              <a:chExt cx="638046" cy="554131"/>
            </a:xfrm>
          </p:grpSpPr>
          <p:sp>
            <p:nvSpPr>
              <p:cNvPr id="238" name="Google Shape;238;p35"/>
              <p:cNvSpPr/>
              <p:nvPr/>
            </p:nvSpPr>
            <p:spPr>
              <a:xfrm flipH="1">
                <a:off x="7808396" y="1329903"/>
                <a:ext cx="166918" cy="118023"/>
              </a:xfrm>
              <a:custGeom>
                <a:avLst/>
                <a:gdLst/>
                <a:ahLst/>
                <a:cxnLst/>
                <a:rect l="l" t="t" r="r" b="b"/>
                <a:pathLst>
                  <a:path w="6039" h="4270" extrusionOk="0">
                    <a:moveTo>
                      <a:pt x="1" y="0"/>
                    </a:moveTo>
                    <a:lnTo>
                      <a:pt x="1" y="2502"/>
                    </a:lnTo>
                    <a:cubicBezTo>
                      <a:pt x="1568" y="2602"/>
                      <a:pt x="3069" y="3236"/>
                      <a:pt x="4270" y="4270"/>
                    </a:cubicBezTo>
                    <a:lnTo>
                      <a:pt x="6038" y="2469"/>
                    </a:lnTo>
                    <a:cubicBezTo>
                      <a:pt x="4370" y="1001"/>
                      <a:pt x="2236" y="10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flipH="1">
                <a:off x="8009398" y="1624025"/>
                <a:ext cx="260037" cy="260009"/>
              </a:xfrm>
              <a:custGeom>
                <a:avLst/>
                <a:gdLst/>
                <a:ahLst/>
                <a:cxnLst/>
                <a:rect l="l" t="t" r="r" b="b"/>
                <a:pathLst>
                  <a:path w="9408" h="9407" extrusionOk="0">
                    <a:moveTo>
                      <a:pt x="1" y="0"/>
                    </a:moveTo>
                    <a:cubicBezTo>
                      <a:pt x="301" y="5070"/>
                      <a:pt x="4337" y="9107"/>
                      <a:pt x="9407" y="9407"/>
                    </a:cubicBezTo>
                    <a:lnTo>
                      <a:pt x="9407" y="6905"/>
                    </a:lnTo>
                    <a:cubicBezTo>
                      <a:pt x="5738" y="6605"/>
                      <a:pt x="2803" y="3669"/>
                      <a:pt x="2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p:nvPr/>
            </p:nvSpPr>
            <p:spPr>
              <a:xfrm flipH="1">
                <a:off x="8009398" y="1329903"/>
                <a:ext cx="260037" cy="260949"/>
              </a:xfrm>
              <a:custGeom>
                <a:avLst/>
                <a:gdLst/>
                <a:ahLst/>
                <a:cxnLst/>
                <a:rect l="l" t="t" r="r" b="b"/>
                <a:pathLst>
                  <a:path w="9408" h="9441" extrusionOk="0">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p:nvPr/>
            </p:nvSpPr>
            <p:spPr>
              <a:xfrm flipH="1">
                <a:off x="8009398" y="1329903"/>
                <a:ext cx="260037" cy="260949"/>
              </a:xfrm>
              <a:custGeom>
                <a:avLst/>
                <a:gdLst/>
                <a:ahLst/>
                <a:cxnLst/>
                <a:rect l="l" t="t" r="r" b="b"/>
                <a:pathLst>
                  <a:path w="9408" h="9441" extrusionOk="0">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5"/>
              <p:cNvSpPr/>
              <p:nvPr/>
            </p:nvSpPr>
            <p:spPr>
              <a:xfrm flipH="1">
                <a:off x="7631390" y="1423023"/>
                <a:ext cx="343925" cy="461008"/>
              </a:xfrm>
              <a:custGeom>
                <a:avLst/>
                <a:gdLst/>
                <a:ahLst/>
                <a:cxnLst/>
                <a:rect l="l" t="t" r="r" b="b"/>
                <a:pathLst>
                  <a:path w="12443" h="16679" extrusionOk="0">
                    <a:moveTo>
                      <a:pt x="6906" y="0"/>
                    </a:moveTo>
                    <a:lnTo>
                      <a:pt x="5104" y="1768"/>
                    </a:lnTo>
                    <a:cubicBezTo>
                      <a:pt x="9107" y="6438"/>
                      <a:pt x="6105" y="13677"/>
                      <a:pt x="1" y="14177"/>
                    </a:cubicBezTo>
                    <a:lnTo>
                      <a:pt x="1" y="16679"/>
                    </a:lnTo>
                    <a:cubicBezTo>
                      <a:pt x="8340" y="16145"/>
                      <a:pt x="12443" y="6271"/>
                      <a:pt x="6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5"/>
            <p:cNvSpPr/>
            <p:nvPr/>
          </p:nvSpPr>
          <p:spPr>
            <a:xfrm flipH="1">
              <a:off x="6507123" y="1547067"/>
              <a:ext cx="460123" cy="417060"/>
            </a:xfrm>
            <a:custGeom>
              <a:avLst/>
              <a:gdLst/>
              <a:ahLst/>
              <a:cxnLst/>
              <a:rect l="l" t="t" r="r" b="b"/>
              <a:pathLst>
                <a:path w="16647" h="15089" extrusionOk="0">
                  <a:moveTo>
                    <a:pt x="4404" y="0"/>
                  </a:moveTo>
                  <a:lnTo>
                    <a:pt x="1" y="1001"/>
                  </a:lnTo>
                  <a:cubicBezTo>
                    <a:pt x="101" y="1501"/>
                    <a:pt x="201" y="1968"/>
                    <a:pt x="335" y="2435"/>
                  </a:cubicBezTo>
                  <a:cubicBezTo>
                    <a:pt x="435" y="2902"/>
                    <a:pt x="568" y="3336"/>
                    <a:pt x="701" y="3803"/>
                  </a:cubicBezTo>
                  <a:cubicBezTo>
                    <a:pt x="968" y="4737"/>
                    <a:pt x="1302" y="5637"/>
                    <a:pt x="1635" y="6571"/>
                  </a:cubicBezTo>
                  <a:cubicBezTo>
                    <a:pt x="2336" y="8473"/>
                    <a:pt x="3270" y="10274"/>
                    <a:pt x="4437" y="11942"/>
                  </a:cubicBezTo>
                  <a:cubicBezTo>
                    <a:pt x="4804" y="12409"/>
                    <a:pt x="5171" y="12843"/>
                    <a:pt x="5605" y="13243"/>
                  </a:cubicBezTo>
                  <a:cubicBezTo>
                    <a:pt x="6072" y="13710"/>
                    <a:pt x="6606" y="14077"/>
                    <a:pt x="7206" y="14377"/>
                  </a:cubicBezTo>
                  <a:cubicBezTo>
                    <a:pt x="8185" y="14851"/>
                    <a:pt x="9268" y="15089"/>
                    <a:pt x="10364" y="15089"/>
                  </a:cubicBezTo>
                  <a:cubicBezTo>
                    <a:pt x="10501" y="15089"/>
                    <a:pt x="10638" y="15085"/>
                    <a:pt x="10775" y="15078"/>
                  </a:cubicBezTo>
                  <a:cubicBezTo>
                    <a:pt x="11876" y="14977"/>
                    <a:pt x="12944" y="14744"/>
                    <a:pt x="13944" y="14310"/>
                  </a:cubicBezTo>
                  <a:cubicBezTo>
                    <a:pt x="14411" y="14110"/>
                    <a:pt x="14878" y="13910"/>
                    <a:pt x="15345" y="13677"/>
                  </a:cubicBezTo>
                  <a:cubicBezTo>
                    <a:pt x="15545" y="13543"/>
                    <a:pt x="15779" y="13410"/>
                    <a:pt x="15979" y="13243"/>
                  </a:cubicBezTo>
                  <a:cubicBezTo>
                    <a:pt x="16179" y="13076"/>
                    <a:pt x="16413" y="12943"/>
                    <a:pt x="16646" y="12776"/>
                  </a:cubicBezTo>
                  <a:lnTo>
                    <a:pt x="15512" y="10841"/>
                  </a:lnTo>
                  <a:lnTo>
                    <a:pt x="14945" y="10975"/>
                  </a:lnTo>
                  <a:lnTo>
                    <a:pt x="14311" y="11141"/>
                  </a:lnTo>
                  <a:cubicBezTo>
                    <a:pt x="13911" y="11208"/>
                    <a:pt x="13477" y="11308"/>
                    <a:pt x="13077" y="11342"/>
                  </a:cubicBezTo>
                  <a:cubicBezTo>
                    <a:pt x="12628" y="11420"/>
                    <a:pt x="12178" y="11452"/>
                    <a:pt x="11735" y="11452"/>
                  </a:cubicBezTo>
                  <a:cubicBezTo>
                    <a:pt x="11422" y="11452"/>
                    <a:pt x="11113" y="11436"/>
                    <a:pt x="10809" y="11408"/>
                  </a:cubicBezTo>
                  <a:cubicBezTo>
                    <a:pt x="10175" y="11342"/>
                    <a:pt x="9608" y="11141"/>
                    <a:pt x="9107" y="10774"/>
                  </a:cubicBezTo>
                  <a:cubicBezTo>
                    <a:pt x="8874" y="10641"/>
                    <a:pt x="8674" y="10441"/>
                    <a:pt x="8507" y="10241"/>
                  </a:cubicBezTo>
                  <a:cubicBezTo>
                    <a:pt x="8274" y="9974"/>
                    <a:pt x="8073" y="9707"/>
                    <a:pt x="7907" y="9407"/>
                  </a:cubicBezTo>
                  <a:cubicBezTo>
                    <a:pt x="7473" y="8740"/>
                    <a:pt x="7106" y="8073"/>
                    <a:pt x="6806" y="7339"/>
                  </a:cubicBezTo>
                  <a:cubicBezTo>
                    <a:pt x="6439" y="6571"/>
                    <a:pt x="6139" y="5771"/>
                    <a:pt x="5872" y="4970"/>
                  </a:cubicBezTo>
                  <a:cubicBezTo>
                    <a:pt x="5572" y="4136"/>
                    <a:pt x="5338" y="3302"/>
                    <a:pt x="5071" y="2469"/>
                  </a:cubicBezTo>
                  <a:lnTo>
                    <a:pt x="4704" y="1201"/>
                  </a:lnTo>
                  <a:cubicBezTo>
                    <a:pt x="4604" y="801"/>
                    <a:pt x="4471" y="367"/>
                    <a:pt x="4404"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5"/>
            <p:cNvSpPr/>
            <p:nvPr/>
          </p:nvSpPr>
          <p:spPr>
            <a:xfrm flipH="1">
              <a:off x="6743170" y="1467629"/>
              <a:ext cx="288617" cy="340387"/>
            </a:xfrm>
            <a:custGeom>
              <a:avLst/>
              <a:gdLst/>
              <a:ahLst/>
              <a:cxnLst/>
              <a:rect l="l" t="t" r="r" b="b"/>
              <a:pathLst>
                <a:path w="10442" h="12315" extrusionOk="0">
                  <a:moveTo>
                    <a:pt x="4356" y="1"/>
                  </a:moveTo>
                  <a:cubicBezTo>
                    <a:pt x="3492" y="1"/>
                    <a:pt x="2646" y="442"/>
                    <a:pt x="1936" y="1340"/>
                  </a:cubicBezTo>
                  <a:cubicBezTo>
                    <a:pt x="1" y="3808"/>
                    <a:pt x="1936" y="8712"/>
                    <a:pt x="3704" y="12314"/>
                  </a:cubicBezTo>
                  <a:lnTo>
                    <a:pt x="10442" y="9946"/>
                  </a:lnTo>
                  <a:cubicBezTo>
                    <a:pt x="9908" y="7778"/>
                    <a:pt x="9208" y="5676"/>
                    <a:pt x="8307" y="3641"/>
                  </a:cubicBezTo>
                  <a:cubicBezTo>
                    <a:pt x="7304" y="1239"/>
                    <a:pt x="5804" y="1"/>
                    <a:pt x="4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5"/>
            <p:cNvSpPr/>
            <p:nvPr/>
          </p:nvSpPr>
          <p:spPr>
            <a:xfrm flipH="1">
              <a:off x="6817852" y="1614897"/>
              <a:ext cx="143839" cy="193121"/>
            </a:xfrm>
            <a:custGeom>
              <a:avLst/>
              <a:gdLst/>
              <a:ahLst/>
              <a:cxnLst/>
              <a:rect l="l" t="t" r="r" b="b"/>
              <a:pathLst>
                <a:path w="5204" h="6987" extrusionOk="0">
                  <a:moveTo>
                    <a:pt x="2063" y="1"/>
                  </a:moveTo>
                  <a:cubicBezTo>
                    <a:pt x="1491" y="1"/>
                    <a:pt x="491" y="2054"/>
                    <a:pt x="0" y="4418"/>
                  </a:cubicBezTo>
                  <a:cubicBezTo>
                    <a:pt x="367" y="5318"/>
                    <a:pt x="767" y="6186"/>
                    <a:pt x="1168" y="6986"/>
                  </a:cubicBezTo>
                  <a:lnTo>
                    <a:pt x="5204" y="5552"/>
                  </a:lnTo>
                  <a:cubicBezTo>
                    <a:pt x="4537" y="3150"/>
                    <a:pt x="3469" y="882"/>
                    <a:pt x="2202" y="48"/>
                  </a:cubicBezTo>
                  <a:cubicBezTo>
                    <a:pt x="2159" y="16"/>
                    <a:pt x="2113" y="1"/>
                    <a:pt x="2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flipH="1">
              <a:off x="6473922" y="1796909"/>
              <a:ext cx="87619" cy="111223"/>
            </a:xfrm>
            <a:custGeom>
              <a:avLst/>
              <a:gdLst/>
              <a:ahLst/>
              <a:cxnLst/>
              <a:rect l="l" t="t" r="r" b="b"/>
              <a:pathLst>
                <a:path w="3170" h="4024" extrusionOk="0">
                  <a:moveTo>
                    <a:pt x="2635" y="1"/>
                  </a:moveTo>
                  <a:lnTo>
                    <a:pt x="1168" y="801"/>
                  </a:lnTo>
                  <a:cubicBezTo>
                    <a:pt x="567" y="1235"/>
                    <a:pt x="167" y="1936"/>
                    <a:pt x="67" y="2703"/>
                  </a:cubicBezTo>
                  <a:lnTo>
                    <a:pt x="0" y="3537"/>
                  </a:lnTo>
                  <a:cubicBezTo>
                    <a:pt x="204" y="3896"/>
                    <a:pt x="558" y="4024"/>
                    <a:pt x="958" y="4024"/>
                  </a:cubicBezTo>
                  <a:cubicBezTo>
                    <a:pt x="1929" y="4024"/>
                    <a:pt x="3169" y="3270"/>
                    <a:pt x="3169" y="3270"/>
                  </a:cubicBezTo>
                  <a:lnTo>
                    <a:pt x="2635"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p:nvPr/>
          </p:nvSpPr>
          <p:spPr>
            <a:xfrm flipH="1">
              <a:off x="6401090" y="1792321"/>
              <a:ext cx="87619" cy="94971"/>
            </a:xfrm>
            <a:custGeom>
              <a:avLst/>
              <a:gdLst/>
              <a:ahLst/>
              <a:cxnLst/>
              <a:rect l="l" t="t" r="r" b="b"/>
              <a:pathLst>
                <a:path w="3170" h="3436" extrusionOk="0">
                  <a:moveTo>
                    <a:pt x="1868" y="0"/>
                  </a:moveTo>
                  <a:lnTo>
                    <a:pt x="0" y="167"/>
                  </a:lnTo>
                  <a:lnTo>
                    <a:pt x="534" y="3436"/>
                  </a:lnTo>
                  <a:lnTo>
                    <a:pt x="3169" y="2635"/>
                  </a:lnTo>
                  <a:lnTo>
                    <a:pt x="1868"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p:nvPr/>
          </p:nvSpPr>
          <p:spPr>
            <a:xfrm flipH="1">
              <a:off x="6836293" y="1431806"/>
              <a:ext cx="458244" cy="714577"/>
            </a:xfrm>
            <a:custGeom>
              <a:avLst/>
              <a:gdLst/>
              <a:ahLst/>
              <a:cxnLst/>
              <a:rect l="l" t="t" r="r" b="b"/>
              <a:pathLst>
                <a:path w="16579" h="25853" extrusionOk="0">
                  <a:moveTo>
                    <a:pt x="7973" y="0"/>
                  </a:moveTo>
                  <a:lnTo>
                    <a:pt x="3669" y="367"/>
                  </a:lnTo>
                  <a:cubicBezTo>
                    <a:pt x="2335" y="467"/>
                    <a:pt x="1234" y="1468"/>
                    <a:pt x="1001" y="2802"/>
                  </a:cubicBezTo>
                  <a:cubicBezTo>
                    <a:pt x="534" y="5938"/>
                    <a:pt x="234" y="9074"/>
                    <a:pt x="167" y="12243"/>
                  </a:cubicBezTo>
                  <a:cubicBezTo>
                    <a:pt x="0" y="15812"/>
                    <a:pt x="400" y="21082"/>
                    <a:pt x="1001" y="25852"/>
                  </a:cubicBezTo>
                  <a:lnTo>
                    <a:pt x="15311" y="24118"/>
                  </a:lnTo>
                  <a:cubicBezTo>
                    <a:pt x="15445" y="11609"/>
                    <a:pt x="16412" y="7706"/>
                    <a:pt x="16512" y="4404"/>
                  </a:cubicBezTo>
                  <a:cubicBezTo>
                    <a:pt x="16579" y="3069"/>
                    <a:pt x="15711" y="1868"/>
                    <a:pt x="14444" y="1468"/>
                  </a:cubicBezTo>
                  <a:lnTo>
                    <a:pt x="11408" y="467"/>
                  </a:lnTo>
                  <a:lnTo>
                    <a:pt x="79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5"/>
            <p:cNvSpPr/>
            <p:nvPr/>
          </p:nvSpPr>
          <p:spPr>
            <a:xfrm flipH="1">
              <a:off x="6698916" y="2961429"/>
              <a:ext cx="160450" cy="221286"/>
            </a:xfrm>
            <a:custGeom>
              <a:avLst/>
              <a:gdLst/>
              <a:ahLst/>
              <a:cxnLst/>
              <a:rect l="l" t="t" r="r" b="b"/>
              <a:pathLst>
                <a:path w="5805" h="8006" extrusionOk="0">
                  <a:moveTo>
                    <a:pt x="2736" y="0"/>
                  </a:moveTo>
                  <a:lnTo>
                    <a:pt x="1" y="7172"/>
                  </a:lnTo>
                  <a:lnTo>
                    <a:pt x="3070" y="8006"/>
                  </a:lnTo>
                  <a:lnTo>
                    <a:pt x="5805" y="834"/>
                  </a:lnTo>
                  <a:lnTo>
                    <a:pt x="27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5"/>
            <p:cNvSpPr/>
            <p:nvPr/>
          </p:nvSpPr>
          <p:spPr>
            <a:xfrm flipH="1">
              <a:off x="6590098" y="3123457"/>
              <a:ext cx="299701" cy="149726"/>
            </a:xfrm>
            <a:custGeom>
              <a:avLst/>
              <a:gdLst/>
              <a:ahLst/>
              <a:cxnLst/>
              <a:rect l="l" t="t" r="r" b="b"/>
              <a:pathLst>
                <a:path w="10843" h="5417" extrusionOk="0">
                  <a:moveTo>
                    <a:pt x="1331" y="0"/>
                  </a:moveTo>
                  <a:cubicBezTo>
                    <a:pt x="1215" y="0"/>
                    <a:pt x="1096" y="65"/>
                    <a:pt x="1068" y="176"/>
                  </a:cubicBezTo>
                  <a:lnTo>
                    <a:pt x="101" y="3044"/>
                  </a:lnTo>
                  <a:cubicBezTo>
                    <a:pt x="1" y="3378"/>
                    <a:pt x="168" y="3745"/>
                    <a:pt x="501" y="3845"/>
                  </a:cubicBezTo>
                  <a:lnTo>
                    <a:pt x="535" y="3845"/>
                  </a:lnTo>
                  <a:cubicBezTo>
                    <a:pt x="1669" y="4312"/>
                    <a:pt x="2469" y="4145"/>
                    <a:pt x="4271" y="4512"/>
                  </a:cubicBezTo>
                  <a:cubicBezTo>
                    <a:pt x="5326" y="4704"/>
                    <a:pt x="7546" y="5417"/>
                    <a:pt x="9079" y="5417"/>
                  </a:cubicBezTo>
                  <a:cubicBezTo>
                    <a:pt x="9146" y="5417"/>
                    <a:pt x="9211" y="5416"/>
                    <a:pt x="9274" y="5413"/>
                  </a:cubicBezTo>
                  <a:cubicBezTo>
                    <a:pt x="10809" y="5346"/>
                    <a:pt x="10842" y="3778"/>
                    <a:pt x="10175" y="3678"/>
                  </a:cubicBezTo>
                  <a:cubicBezTo>
                    <a:pt x="7840" y="3311"/>
                    <a:pt x="6039" y="1910"/>
                    <a:pt x="5538" y="1210"/>
                  </a:cubicBezTo>
                  <a:cubicBezTo>
                    <a:pt x="5271" y="876"/>
                    <a:pt x="4938" y="676"/>
                    <a:pt x="4538" y="609"/>
                  </a:cubicBezTo>
                  <a:lnTo>
                    <a:pt x="1402" y="9"/>
                  </a:lnTo>
                  <a:cubicBezTo>
                    <a:pt x="1379" y="3"/>
                    <a:pt x="1355" y="0"/>
                    <a:pt x="1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5"/>
            <p:cNvSpPr/>
            <p:nvPr/>
          </p:nvSpPr>
          <p:spPr>
            <a:xfrm flipH="1">
              <a:off x="6698915" y="2961429"/>
              <a:ext cx="123551" cy="129106"/>
            </a:xfrm>
            <a:custGeom>
              <a:avLst/>
              <a:gdLst/>
              <a:ahLst/>
              <a:cxnLst/>
              <a:rect l="l" t="t" r="r" b="b"/>
              <a:pathLst>
                <a:path w="4470" h="4671" extrusionOk="0">
                  <a:moveTo>
                    <a:pt x="1401" y="0"/>
                  </a:moveTo>
                  <a:lnTo>
                    <a:pt x="0" y="3703"/>
                  </a:lnTo>
                  <a:lnTo>
                    <a:pt x="3002" y="4670"/>
                  </a:lnTo>
                  <a:lnTo>
                    <a:pt x="4470" y="867"/>
                  </a:lnTo>
                  <a:lnTo>
                    <a:pt x="14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5"/>
            <p:cNvSpPr/>
            <p:nvPr/>
          </p:nvSpPr>
          <p:spPr>
            <a:xfrm flipH="1">
              <a:off x="6484074" y="2292033"/>
              <a:ext cx="624222" cy="776352"/>
            </a:xfrm>
            <a:custGeom>
              <a:avLst/>
              <a:gdLst/>
              <a:ahLst/>
              <a:cxnLst/>
              <a:rect l="l" t="t" r="r" b="b"/>
              <a:pathLst>
                <a:path w="22584" h="28088" extrusionOk="0">
                  <a:moveTo>
                    <a:pt x="19047" y="1"/>
                  </a:moveTo>
                  <a:cubicBezTo>
                    <a:pt x="17313" y="534"/>
                    <a:pt x="14110" y="2002"/>
                    <a:pt x="10708" y="3470"/>
                  </a:cubicBezTo>
                  <a:cubicBezTo>
                    <a:pt x="6839" y="5104"/>
                    <a:pt x="2669" y="6772"/>
                    <a:pt x="0" y="7106"/>
                  </a:cubicBezTo>
                  <a:cubicBezTo>
                    <a:pt x="267" y="7139"/>
                    <a:pt x="567" y="7172"/>
                    <a:pt x="868" y="7172"/>
                  </a:cubicBezTo>
                  <a:lnTo>
                    <a:pt x="16379" y="7172"/>
                  </a:lnTo>
                  <a:cubicBezTo>
                    <a:pt x="13844" y="8974"/>
                    <a:pt x="10108" y="26620"/>
                    <a:pt x="10108" y="26620"/>
                  </a:cubicBezTo>
                  <a:lnTo>
                    <a:pt x="14277" y="28087"/>
                  </a:lnTo>
                  <a:cubicBezTo>
                    <a:pt x="14277" y="28087"/>
                    <a:pt x="16212" y="22750"/>
                    <a:pt x="18447" y="16679"/>
                  </a:cubicBezTo>
                  <a:cubicBezTo>
                    <a:pt x="19614" y="13577"/>
                    <a:pt x="20982" y="10408"/>
                    <a:pt x="21783" y="7306"/>
                  </a:cubicBezTo>
                  <a:cubicBezTo>
                    <a:pt x="22083" y="6205"/>
                    <a:pt x="22283" y="5071"/>
                    <a:pt x="22416" y="3937"/>
                  </a:cubicBezTo>
                  <a:cubicBezTo>
                    <a:pt x="22583" y="2169"/>
                    <a:pt x="21149" y="901"/>
                    <a:pt x="19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flipH="1">
              <a:off x="6581811" y="2152808"/>
              <a:ext cx="697993" cy="335633"/>
            </a:xfrm>
            <a:custGeom>
              <a:avLst/>
              <a:gdLst/>
              <a:ahLst/>
              <a:cxnLst/>
              <a:rect l="l" t="t" r="r" b="b"/>
              <a:pathLst>
                <a:path w="25253" h="12143" extrusionOk="0">
                  <a:moveTo>
                    <a:pt x="4704" y="1"/>
                  </a:moveTo>
                  <a:cubicBezTo>
                    <a:pt x="1" y="6172"/>
                    <a:pt x="1702" y="11542"/>
                    <a:pt x="6205" y="12143"/>
                  </a:cubicBezTo>
                  <a:cubicBezTo>
                    <a:pt x="8874" y="11809"/>
                    <a:pt x="13044" y="10175"/>
                    <a:pt x="16913" y="8507"/>
                  </a:cubicBezTo>
                  <a:cubicBezTo>
                    <a:pt x="20315" y="7072"/>
                    <a:pt x="23518" y="5605"/>
                    <a:pt x="25252" y="5038"/>
                  </a:cubicBezTo>
                  <a:cubicBezTo>
                    <a:pt x="20236" y="2934"/>
                    <a:pt x="11390" y="2903"/>
                    <a:pt x="10866" y="2903"/>
                  </a:cubicBezTo>
                  <a:cubicBezTo>
                    <a:pt x="10850" y="2903"/>
                    <a:pt x="10842" y="2903"/>
                    <a:pt x="10842" y="2903"/>
                  </a:cubicBezTo>
                  <a:cubicBezTo>
                    <a:pt x="10842" y="2903"/>
                    <a:pt x="7773" y="1"/>
                    <a:pt x="47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5"/>
            <p:cNvSpPr/>
            <p:nvPr/>
          </p:nvSpPr>
          <p:spPr>
            <a:xfrm flipH="1">
              <a:off x="6177038" y="2753048"/>
              <a:ext cx="163242" cy="236046"/>
            </a:xfrm>
            <a:custGeom>
              <a:avLst/>
              <a:gdLst/>
              <a:ahLst/>
              <a:cxnLst/>
              <a:rect l="l" t="t" r="r" b="b"/>
              <a:pathLst>
                <a:path w="5906" h="8540" extrusionOk="0">
                  <a:moveTo>
                    <a:pt x="2336" y="0"/>
                  </a:moveTo>
                  <a:lnTo>
                    <a:pt x="1" y="3903"/>
                  </a:lnTo>
                  <a:lnTo>
                    <a:pt x="2469" y="8540"/>
                  </a:lnTo>
                  <a:lnTo>
                    <a:pt x="5905" y="8540"/>
                  </a:lnTo>
                  <a:lnTo>
                    <a:pt x="23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5"/>
            <p:cNvSpPr/>
            <p:nvPr/>
          </p:nvSpPr>
          <p:spPr>
            <a:xfrm flipH="1">
              <a:off x="6019379" y="2941473"/>
              <a:ext cx="319049" cy="170041"/>
            </a:xfrm>
            <a:custGeom>
              <a:avLst/>
              <a:gdLst/>
              <a:ahLst/>
              <a:cxnLst/>
              <a:rect l="l" t="t" r="r" b="b"/>
              <a:pathLst>
                <a:path w="11543" h="6152" extrusionOk="0">
                  <a:moveTo>
                    <a:pt x="1444" y="0"/>
                  </a:moveTo>
                  <a:cubicBezTo>
                    <a:pt x="1335" y="0"/>
                    <a:pt x="1227" y="84"/>
                    <a:pt x="1201" y="188"/>
                  </a:cubicBezTo>
                  <a:lnTo>
                    <a:pt x="101" y="3257"/>
                  </a:lnTo>
                  <a:cubicBezTo>
                    <a:pt x="1" y="3591"/>
                    <a:pt x="167" y="3924"/>
                    <a:pt x="501" y="4024"/>
                  </a:cubicBezTo>
                  <a:lnTo>
                    <a:pt x="534" y="4024"/>
                  </a:lnTo>
                  <a:cubicBezTo>
                    <a:pt x="1935" y="4325"/>
                    <a:pt x="2602" y="4391"/>
                    <a:pt x="4370" y="4792"/>
                  </a:cubicBezTo>
                  <a:cubicBezTo>
                    <a:pt x="5471" y="5058"/>
                    <a:pt x="8206" y="5759"/>
                    <a:pt x="9707" y="6093"/>
                  </a:cubicBezTo>
                  <a:cubicBezTo>
                    <a:pt x="9872" y="6133"/>
                    <a:pt x="10024" y="6151"/>
                    <a:pt x="10163" y="6151"/>
                  </a:cubicBezTo>
                  <a:cubicBezTo>
                    <a:pt x="11284" y="6151"/>
                    <a:pt x="11543" y="4959"/>
                    <a:pt x="11008" y="4692"/>
                  </a:cubicBezTo>
                  <a:cubicBezTo>
                    <a:pt x="8340" y="3457"/>
                    <a:pt x="6872" y="2290"/>
                    <a:pt x="6105" y="1256"/>
                  </a:cubicBezTo>
                  <a:cubicBezTo>
                    <a:pt x="5971" y="1089"/>
                    <a:pt x="5771" y="956"/>
                    <a:pt x="5538" y="922"/>
                  </a:cubicBezTo>
                  <a:lnTo>
                    <a:pt x="1535" y="22"/>
                  </a:lnTo>
                  <a:cubicBezTo>
                    <a:pt x="1506" y="7"/>
                    <a:pt x="1475" y="0"/>
                    <a:pt x="14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5"/>
            <p:cNvSpPr/>
            <p:nvPr/>
          </p:nvSpPr>
          <p:spPr>
            <a:xfrm flipH="1">
              <a:off x="6234225" y="2753048"/>
              <a:ext cx="106055" cy="147542"/>
            </a:xfrm>
            <a:custGeom>
              <a:avLst/>
              <a:gdLst/>
              <a:ahLst/>
              <a:cxnLst/>
              <a:rect l="l" t="t" r="r" b="b"/>
              <a:pathLst>
                <a:path w="3837" h="5338" extrusionOk="0">
                  <a:moveTo>
                    <a:pt x="2336" y="0"/>
                  </a:moveTo>
                  <a:lnTo>
                    <a:pt x="1" y="3903"/>
                  </a:lnTo>
                  <a:lnTo>
                    <a:pt x="768" y="5337"/>
                  </a:lnTo>
                  <a:lnTo>
                    <a:pt x="3837" y="3636"/>
                  </a:lnTo>
                  <a:lnTo>
                    <a:pt x="23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5"/>
            <p:cNvSpPr/>
            <p:nvPr/>
          </p:nvSpPr>
          <p:spPr>
            <a:xfrm flipH="1">
              <a:off x="6232387" y="2097306"/>
              <a:ext cx="1092582" cy="782986"/>
            </a:xfrm>
            <a:custGeom>
              <a:avLst/>
              <a:gdLst/>
              <a:ahLst/>
              <a:cxnLst/>
              <a:rect l="l" t="t" r="r" b="b"/>
              <a:pathLst>
                <a:path w="39529" h="28328" extrusionOk="0">
                  <a:moveTo>
                    <a:pt x="24402" y="0"/>
                  </a:moveTo>
                  <a:cubicBezTo>
                    <a:pt x="17742" y="0"/>
                    <a:pt x="10374" y="1775"/>
                    <a:pt x="10374" y="1775"/>
                  </a:cubicBezTo>
                  <a:cubicBezTo>
                    <a:pt x="10374" y="1775"/>
                    <a:pt x="5137" y="2075"/>
                    <a:pt x="2069" y="2075"/>
                  </a:cubicBezTo>
                  <a:cubicBezTo>
                    <a:pt x="0" y="9714"/>
                    <a:pt x="1768" y="14217"/>
                    <a:pt x="6905" y="14217"/>
                  </a:cubicBezTo>
                  <a:cubicBezTo>
                    <a:pt x="7239" y="14217"/>
                    <a:pt x="7539" y="14217"/>
                    <a:pt x="7839" y="14151"/>
                  </a:cubicBezTo>
                  <a:cubicBezTo>
                    <a:pt x="10508" y="13817"/>
                    <a:pt x="14678" y="12183"/>
                    <a:pt x="18547" y="10515"/>
                  </a:cubicBezTo>
                  <a:cubicBezTo>
                    <a:pt x="21949" y="9080"/>
                    <a:pt x="25152" y="7613"/>
                    <a:pt x="26886" y="7046"/>
                  </a:cubicBezTo>
                  <a:cubicBezTo>
                    <a:pt x="28988" y="7946"/>
                    <a:pt x="30422" y="9181"/>
                    <a:pt x="30255" y="10982"/>
                  </a:cubicBezTo>
                  <a:cubicBezTo>
                    <a:pt x="30122" y="12116"/>
                    <a:pt x="29922" y="13250"/>
                    <a:pt x="29622" y="14351"/>
                  </a:cubicBezTo>
                  <a:cubicBezTo>
                    <a:pt x="32624" y="21756"/>
                    <a:pt x="35759" y="28328"/>
                    <a:pt x="35759" y="28328"/>
                  </a:cubicBezTo>
                  <a:lnTo>
                    <a:pt x="39529" y="26059"/>
                  </a:lnTo>
                  <a:cubicBezTo>
                    <a:pt x="39529" y="26059"/>
                    <a:pt x="36693" y="16019"/>
                    <a:pt x="34825" y="6712"/>
                  </a:cubicBezTo>
                  <a:cubicBezTo>
                    <a:pt x="34125" y="3243"/>
                    <a:pt x="31256" y="574"/>
                    <a:pt x="27720" y="174"/>
                  </a:cubicBezTo>
                  <a:cubicBezTo>
                    <a:pt x="26662" y="52"/>
                    <a:pt x="25542" y="0"/>
                    <a:pt x="244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5"/>
            <p:cNvSpPr/>
            <p:nvPr/>
          </p:nvSpPr>
          <p:spPr>
            <a:xfrm flipH="1">
              <a:off x="6866724" y="2097499"/>
              <a:ext cx="413080" cy="63627"/>
            </a:xfrm>
            <a:custGeom>
              <a:avLst/>
              <a:gdLst/>
              <a:ahLst/>
              <a:cxnLst/>
              <a:rect l="l" t="t" r="r" b="b"/>
              <a:pathLst>
                <a:path w="14945" h="2302" extrusionOk="0">
                  <a:moveTo>
                    <a:pt x="14711" y="0"/>
                  </a:moveTo>
                  <a:lnTo>
                    <a:pt x="635" y="868"/>
                  </a:lnTo>
                  <a:cubicBezTo>
                    <a:pt x="568" y="868"/>
                    <a:pt x="468" y="901"/>
                    <a:pt x="435" y="968"/>
                  </a:cubicBezTo>
                  <a:lnTo>
                    <a:pt x="34" y="2135"/>
                  </a:lnTo>
                  <a:cubicBezTo>
                    <a:pt x="1" y="2202"/>
                    <a:pt x="101" y="2302"/>
                    <a:pt x="268" y="2302"/>
                  </a:cubicBezTo>
                  <a:lnTo>
                    <a:pt x="14578" y="1468"/>
                  </a:lnTo>
                  <a:cubicBezTo>
                    <a:pt x="14678" y="1468"/>
                    <a:pt x="14778" y="1401"/>
                    <a:pt x="14778" y="1335"/>
                  </a:cubicBezTo>
                  <a:lnTo>
                    <a:pt x="14945" y="167"/>
                  </a:lnTo>
                  <a:cubicBezTo>
                    <a:pt x="14945" y="67"/>
                    <a:pt x="14845" y="0"/>
                    <a:pt x="147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5"/>
            <p:cNvSpPr/>
            <p:nvPr/>
          </p:nvSpPr>
          <p:spPr>
            <a:xfrm flipH="1">
              <a:off x="7149233" y="1476225"/>
              <a:ext cx="176647" cy="321674"/>
            </a:xfrm>
            <a:custGeom>
              <a:avLst/>
              <a:gdLst/>
              <a:ahLst/>
              <a:cxnLst/>
              <a:rect l="l" t="t" r="r" b="b"/>
              <a:pathLst>
                <a:path w="6391" h="11638" extrusionOk="0">
                  <a:moveTo>
                    <a:pt x="3840" y="1"/>
                  </a:moveTo>
                  <a:cubicBezTo>
                    <a:pt x="3743" y="1"/>
                    <a:pt x="3641" y="10"/>
                    <a:pt x="3536" y="28"/>
                  </a:cubicBezTo>
                  <a:cubicBezTo>
                    <a:pt x="0" y="2096"/>
                    <a:pt x="600" y="10068"/>
                    <a:pt x="2402" y="11203"/>
                  </a:cubicBezTo>
                  <a:cubicBezTo>
                    <a:pt x="2679" y="11393"/>
                    <a:pt x="3252" y="11637"/>
                    <a:pt x="3791" y="11637"/>
                  </a:cubicBezTo>
                  <a:cubicBezTo>
                    <a:pt x="4290" y="11637"/>
                    <a:pt x="4760" y="11427"/>
                    <a:pt x="4937" y="10769"/>
                  </a:cubicBezTo>
                  <a:cubicBezTo>
                    <a:pt x="6190" y="6174"/>
                    <a:pt x="6391" y="1"/>
                    <a:pt x="3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5"/>
            <p:cNvSpPr/>
            <p:nvPr/>
          </p:nvSpPr>
          <p:spPr>
            <a:xfrm flipH="1">
              <a:off x="6925709" y="1698979"/>
              <a:ext cx="458271" cy="337678"/>
            </a:xfrm>
            <a:custGeom>
              <a:avLst/>
              <a:gdLst/>
              <a:ahLst/>
              <a:cxnLst/>
              <a:rect l="l" t="t" r="r" b="b"/>
              <a:pathLst>
                <a:path w="16580" h="12217" extrusionOk="0">
                  <a:moveTo>
                    <a:pt x="1093" y="0"/>
                  </a:moveTo>
                  <a:cubicBezTo>
                    <a:pt x="846" y="0"/>
                    <a:pt x="632" y="43"/>
                    <a:pt x="468" y="141"/>
                  </a:cubicBezTo>
                  <a:cubicBezTo>
                    <a:pt x="234" y="3511"/>
                    <a:pt x="1" y="8214"/>
                    <a:pt x="1335" y="9281"/>
                  </a:cubicBezTo>
                  <a:cubicBezTo>
                    <a:pt x="2803" y="10449"/>
                    <a:pt x="5805" y="10916"/>
                    <a:pt x="7673" y="11149"/>
                  </a:cubicBezTo>
                  <a:cubicBezTo>
                    <a:pt x="10208" y="11483"/>
                    <a:pt x="12776" y="11850"/>
                    <a:pt x="15311" y="12217"/>
                  </a:cubicBezTo>
                  <a:cubicBezTo>
                    <a:pt x="15745" y="11550"/>
                    <a:pt x="16145" y="10983"/>
                    <a:pt x="16579" y="10282"/>
                  </a:cubicBezTo>
                  <a:lnTo>
                    <a:pt x="16579" y="10282"/>
                  </a:lnTo>
                  <a:cubicBezTo>
                    <a:pt x="16565" y="10304"/>
                    <a:pt x="16522" y="10314"/>
                    <a:pt x="16452" y="10314"/>
                  </a:cubicBezTo>
                  <a:cubicBezTo>
                    <a:pt x="15330" y="10314"/>
                    <a:pt x="7418" y="7690"/>
                    <a:pt x="6005" y="6780"/>
                  </a:cubicBezTo>
                  <a:cubicBezTo>
                    <a:pt x="4504" y="5846"/>
                    <a:pt x="5404" y="4378"/>
                    <a:pt x="5304" y="1576"/>
                  </a:cubicBezTo>
                  <a:cubicBezTo>
                    <a:pt x="5304" y="1576"/>
                    <a:pt x="2596" y="0"/>
                    <a:pt x="1093"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5"/>
            <p:cNvSpPr/>
            <p:nvPr/>
          </p:nvSpPr>
          <p:spPr>
            <a:xfrm flipH="1">
              <a:off x="7150395" y="1440071"/>
              <a:ext cx="244642" cy="333808"/>
            </a:xfrm>
            <a:custGeom>
              <a:avLst/>
              <a:gdLst/>
              <a:ahLst/>
              <a:cxnLst/>
              <a:rect l="l" t="t" r="r" b="b"/>
              <a:pathLst>
                <a:path w="8851" h="12077" extrusionOk="0">
                  <a:moveTo>
                    <a:pt x="6021" y="0"/>
                  </a:moveTo>
                  <a:cubicBezTo>
                    <a:pt x="5693" y="0"/>
                    <a:pt x="5331" y="55"/>
                    <a:pt x="4937" y="168"/>
                  </a:cubicBezTo>
                  <a:cubicBezTo>
                    <a:pt x="1935" y="1069"/>
                    <a:pt x="667" y="6173"/>
                    <a:pt x="0" y="10142"/>
                  </a:cubicBezTo>
                  <a:lnTo>
                    <a:pt x="6171" y="12077"/>
                  </a:lnTo>
                  <a:cubicBezTo>
                    <a:pt x="7005" y="10042"/>
                    <a:pt x="7639" y="7907"/>
                    <a:pt x="8073" y="5706"/>
                  </a:cubicBezTo>
                  <a:cubicBezTo>
                    <a:pt x="8851" y="2218"/>
                    <a:pt x="8110" y="0"/>
                    <a:pt x="6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5"/>
            <p:cNvSpPr/>
            <p:nvPr/>
          </p:nvSpPr>
          <p:spPr>
            <a:xfrm flipH="1">
              <a:off x="6900830" y="1401844"/>
              <a:ext cx="241574" cy="163684"/>
            </a:xfrm>
            <a:custGeom>
              <a:avLst/>
              <a:gdLst/>
              <a:ahLst/>
              <a:cxnLst/>
              <a:rect l="l" t="t" r="r" b="b"/>
              <a:pathLst>
                <a:path w="8740" h="5922" extrusionOk="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5"/>
            <p:cNvSpPr/>
            <p:nvPr/>
          </p:nvSpPr>
          <p:spPr>
            <a:xfrm flipH="1">
              <a:off x="6900830" y="1401844"/>
              <a:ext cx="241574" cy="163684"/>
            </a:xfrm>
            <a:custGeom>
              <a:avLst/>
              <a:gdLst/>
              <a:ahLst/>
              <a:cxnLst/>
              <a:rect l="l" t="t" r="r" b="b"/>
              <a:pathLst>
                <a:path w="8740" h="5922" extrusionOk="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5"/>
            <p:cNvSpPr/>
            <p:nvPr/>
          </p:nvSpPr>
          <p:spPr>
            <a:xfrm flipH="1">
              <a:off x="6939056" y="1276909"/>
              <a:ext cx="160036" cy="240053"/>
            </a:xfrm>
            <a:custGeom>
              <a:avLst/>
              <a:gdLst/>
              <a:ahLst/>
              <a:cxnLst/>
              <a:rect l="l" t="t" r="r" b="b"/>
              <a:pathLst>
                <a:path w="5790" h="8685" extrusionOk="0">
                  <a:moveTo>
                    <a:pt x="1502" y="0"/>
                  </a:moveTo>
                  <a:cubicBezTo>
                    <a:pt x="1602" y="1868"/>
                    <a:pt x="1535" y="4203"/>
                    <a:pt x="401" y="5838"/>
                  </a:cubicBezTo>
                  <a:cubicBezTo>
                    <a:pt x="1" y="6405"/>
                    <a:pt x="101" y="6672"/>
                    <a:pt x="468" y="7206"/>
                  </a:cubicBezTo>
                  <a:cubicBezTo>
                    <a:pt x="1302" y="8106"/>
                    <a:pt x="2469" y="8640"/>
                    <a:pt x="3670" y="8673"/>
                  </a:cubicBezTo>
                  <a:cubicBezTo>
                    <a:pt x="3770" y="8681"/>
                    <a:pt x="3864" y="8685"/>
                    <a:pt x="3954" y="8685"/>
                  </a:cubicBezTo>
                  <a:cubicBezTo>
                    <a:pt x="5789" y="8685"/>
                    <a:pt x="5624" y="7133"/>
                    <a:pt x="5338" y="7005"/>
                  </a:cubicBezTo>
                  <a:cubicBezTo>
                    <a:pt x="4704" y="6605"/>
                    <a:pt x="4437" y="5805"/>
                    <a:pt x="4738" y="5137"/>
                  </a:cubicBezTo>
                  <a:cubicBezTo>
                    <a:pt x="4838" y="4804"/>
                    <a:pt x="4971" y="4504"/>
                    <a:pt x="5138" y="4270"/>
                  </a:cubicBezTo>
                  <a:lnTo>
                    <a:pt x="3036" y="1802"/>
                  </a:lnTo>
                  <a:lnTo>
                    <a:pt x="1502"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flipH="1">
              <a:off x="6955224" y="1329454"/>
              <a:ext cx="59951" cy="94087"/>
            </a:xfrm>
            <a:custGeom>
              <a:avLst/>
              <a:gdLst/>
              <a:ahLst/>
              <a:cxnLst/>
              <a:rect l="l" t="t" r="r" b="b"/>
              <a:pathLst>
                <a:path w="2169" h="3404" extrusionOk="0">
                  <a:moveTo>
                    <a:pt x="267" y="1"/>
                  </a:moveTo>
                  <a:cubicBezTo>
                    <a:pt x="267" y="34"/>
                    <a:pt x="234" y="101"/>
                    <a:pt x="234" y="168"/>
                  </a:cubicBezTo>
                  <a:cubicBezTo>
                    <a:pt x="167" y="401"/>
                    <a:pt x="100" y="668"/>
                    <a:pt x="100" y="901"/>
                  </a:cubicBezTo>
                  <a:cubicBezTo>
                    <a:pt x="0" y="1802"/>
                    <a:pt x="834" y="2903"/>
                    <a:pt x="1635" y="3403"/>
                  </a:cubicBezTo>
                  <a:lnTo>
                    <a:pt x="1702" y="3203"/>
                  </a:lnTo>
                  <a:cubicBezTo>
                    <a:pt x="1802" y="2903"/>
                    <a:pt x="1935" y="2636"/>
                    <a:pt x="2102" y="2369"/>
                  </a:cubicBezTo>
                  <a:cubicBezTo>
                    <a:pt x="2135" y="2369"/>
                    <a:pt x="2135" y="2369"/>
                    <a:pt x="2169" y="2336"/>
                  </a:cubicBezTo>
                  <a:lnTo>
                    <a:pt x="1602" y="1769"/>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flipH="1">
              <a:off x="6815090" y="1081464"/>
              <a:ext cx="252630" cy="317169"/>
            </a:xfrm>
            <a:custGeom>
              <a:avLst/>
              <a:gdLst/>
              <a:ahLst/>
              <a:cxnLst/>
              <a:rect l="l" t="t" r="r" b="b"/>
              <a:pathLst>
                <a:path w="9140" h="11475" extrusionOk="0">
                  <a:moveTo>
                    <a:pt x="4532" y="1"/>
                  </a:moveTo>
                  <a:cubicBezTo>
                    <a:pt x="3112" y="1"/>
                    <a:pt x="1730" y="747"/>
                    <a:pt x="1001" y="2068"/>
                  </a:cubicBezTo>
                  <a:cubicBezTo>
                    <a:pt x="701" y="2602"/>
                    <a:pt x="534" y="3169"/>
                    <a:pt x="500" y="3769"/>
                  </a:cubicBezTo>
                  <a:cubicBezTo>
                    <a:pt x="267" y="6671"/>
                    <a:pt x="0" y="8372"/>
                    <a:pt x="1234" y="10007"/>
                  </a:cubicBezTo>
                  <a:cubicBezTo>
                    <a:pt x="1990" y="11019"/>
                    <a:pt x="3057" y="11474"/>
                    <a:pt x="4130" y="11474"/>
                  </a:cubicBezTo>
                  <a:cubicBezTo>
                    <a:pt x="5710" y="11474"/>
                    <a:pt x="7303" y="10488"/>
                    <a:pt x="7939" y="8839"/>
                  </a:cubicBezTo>
                  <a:cubicBezTo>
                    <a:pt x="8940" y="6338"/>
                    <a:pt x="9140" y="2001"/>
                    <a:pt x="6471" y="500"/>
                  </a:cubicBezTo>
                  <a:cubicBezTo>
                    <a:pt x="5858" y="162"/>
                    <a:pt x="5191" y="1"/>
                    <a:pt x="4532"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flipH="1">
              <a:off x="6933086" y="1096169"/>
              <a:ext cx="186266" cy="175238"/>
            </a:xfrm>
            <a:custGeom>
              <a:avLst/>
              <a:gdLst/>
              <a:ahLst/>
              <a:cxnLst/>
              <a:rect l="l" t="t" r="r" b="b"/>
              <a:pathLst>
                <a:path w="6739" h="6340" extrusionOk="0">
                  <a:moveTo>
                    <a:pt x="2348" y="0"/>
                  </a:moveTo>
                  <a:cubicBezTo>
                    <a:pt x="1956" y="0"/>
                    <a:pt x="730" y="876"/>
                    <a:pt x="534" y="1269"/>
                  </a:cubicBezTo>
                  <a:cubicBezTo>
                    <a:pt x="0" y="2403"/>
                    <a:pt x="167" y="3771"/>
                    <a:pt x="934" y="4738"/>
                  </a:cubicBezTo>
                  <a:cubicBezTo>
                    <a:pt x="1234" y="5138"/>
                    <a:pt x="1568" y="5505"/>
                    <a:pt x="1935" y="5806"/>
                  </a:cubicBezTo>
                  <a:lnTo>
                    <a:pt x="3202" y="6339"/>
                  </a:lnTo>
                  <a:cubicBezTo>
                    <a:pt x="3603" y="6172"/>
                    <a:pt x="3703" y="5672"/>
                    <a:pt x="3669" y="5205"/>
                  </a:cubicBezTo>
                  <a:cubicBezTo>
                    <a:pt x="3536" y="3437"/>
                    <a:pt x="6738" y="1302"/>
                    <a:pt x="6738" y="1302"/>
                  </a:cubicBezTo>
                  <a:cubicBezTo>
                    <a:pt x="6738" y="1302"/>
                    <a:pt x="3369" y="168"/>
                    <a:pt x="2368" y="1"/>
                  </a:cubicBezTo>
                  <a:cubicBezTo>
                    <a:pt x="2362" y="1"/>
                    <a:pt x="2355" y="0"/>
                    <a:pt x="2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flipH="1">
              <a:off x="7029908" y="1207034"/>
              <a:ext cx="67055" cy="88033"/>
            </a:xfrm>
            <a:custGeom>
              <a:avLst/>
              <a:gdLst/>
              <a:ahLst/>
              <a:cxnLst/>
              <a:rect l="l" t="t" r="r" b="b"/>
              <a:pathLst>
                <a:path w="2426" h="3185" extrusionOk="0">
                  <a:moveTo>
                    <a:pt x="990" y="0"/>
                  </a:moveTo>
                  <a:cubicBezTo>
                    <a:pt x="400" y="0"/>
                    <a:pt x="1" y="587"/>
                    <a:pt x="57" y="1294"/>
                  </a:cubicBezTo>
                  <a:cubicBezTo>
                    <a:pt x="124" y="1928"/>
                    <a:pt x="424" y="2528"/>
                    <a:pt x="891" y="2962"/>
                  </a:cubicBezTo>
                  <a:cubicBezTo>
                    <a:pt x="1064" y="3117"/>
                    <a:pt x="1244" y="3184"/>
                    <a:pt x="1417" y="3184"/>
                  </a:cubicBezTo>
                  <a:cubicBezTo>
                    <a:pt x="1878" y="3184"/>
                    <a:pt x="2286" y="2701"/>
                    <a:pt x="2359" y="2095"/>
                  </a:cubicBezTo>
                  <a:cubicBezTo>
                    <a:pt x="2426" y="1361"/>
                    <a:pt x="2059" y="293"/>
                    <a:pt x="1325" y="60"/>
                  </a:cubicBezTo>
                  <a:cubicBezTo>
                    <a:pt x="1208" y="19"/>
                    <a:pt x="1096" y="0"/>
                    <a:pt x="990"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flipH="1">
              <a:off x="6916499" y="1223950"/>
              <a:ext cx="18464" cy="23605"/>
            </a:xfrm>
            <a:custGeom>
              <a:avLst/>
              <a:gdLst/>
              <a:ahLst/>
              <a:cxnLst/>
              <a:rect l="l" t="t" r="r" b="b"/>
              <a:pathLst>
                <a:path w="668" h="854" extrusionOk="0">
                  <a:moveTo>
                    <a:pt x="327" y="0"/>
                  </a:moveTo>
                  <a:cubicBezTo>
                    <a:pt x="187" y="0"/>
                    <a:pt x="62" y="155"/>
                    <a:pt x="34" y="382"/>
                  </a:cubicBezTo>
                  <a:cubicBezTo>
                    <a:pt x="0" y="615"/>
                    <a:pt x="101" y="816"/>
                    <a:pt x="234" y="849"/>
                  </a:cubicBezTo>
                  <a:cubicBezTo>
                    <a:pt x="248" y="852"/>
                    <a:pt x="262" y="853"/>
                    <a:pt x="276" y="853"/>
                  </a:cubicBezTo>
                  <a:cubicBezTo>
                    <a:pt x="423" y="853"/>
                    <a:pt x="540" y="696"/>
                    <a:pt x="601" y="482"/>
                  </a:cubicBezTo>
                  <a:cubicBezTo>
                    <a:pt x="668" y="249"/>
                    <a:pt x="568" y="48"/>
                    <a:pt x="401" y="15"/>
                  </a:cubicBezTo>
                  <a:cubicBezTo>
                    <a:pt x="376" y="5"/>
                    <a:pt x="351" y="0"/>
                    <a:pt x="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flipH="1">
              <a:off x="6842727" y="1239899"/>
              <a:ext cx="18464" cy="24240"/>
            </a:xfrm>
            <a:custGeom>
              <a:avLst/>
              <a:gdLst/>
              <a:ahLst/>
              <a:cxnLst/>
              <a:rect l="l" t="t" r="r" b="b"/>
              <a:pathLst>
                <a:path w="668" h="877" extrusionOk="0">
                  <a:moveTo>
                    <a:pt x="365" y="1"/>
                  </a:moveTo>
                  <a:cubicBezTo>
                    <a:pt x="239" y="1"/>
                    <a:pt x="94" y="159"/>
                    <a:pt x="33" y="372"/>
                  </a:cubicBezTo>
                  <a:cubicBezTo>
                    <a:pt x="0" y="606"/>
                    <a:pt x="100" y="839"/>
                    <a:pt x="234" y="872"/>
                  </a:cubicBezTo>
                  <a:cubicBezTo>
                    <a:pt x="248" y="875"/>
                    <a:pt x="262" y="877"/>
                    <a:pt x="276" y="877"/>
                  </a:cubicBezTo>
                  <a:cubicBezTo>
                    <a:pt x="428" y="877"/>
                    <a:pt x="570" y="719"/>
                    <a:pt x="600" y="505"/>
                  </a:cubicBezTo>
                  <a:cubicBezTo>
                    <a:pt x="667" y="272"/>
                    <a:pt x="567" y="38"/>
                    <a:pt x="400" y="5"/>
                  </a:cubicBezTo>
                  <a:cubicBezTo>
                    <a:pt x="389" y="2"/>
                    <a:pt x="377" y="1"/>
                    <a:pt x="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flipH="1">
              <a:off x="6870395" y="1250181"/>
              <a:ext cx="27695" cy="56634"/>
            </a:xfrm>
            <a:custGeom>
              <a:avLst/>
              <a:gdLst/>
              <a:ahLst/>
              <a:cxnLst/>
              <a:rect l="l" t="t" r="r" b="b"/>
              <a:pathLst>
                <a:path w="1002" h="2049" extrusionOk="0">
                  <a:moveTo>
                    <a:pt x="501" y="0"/>
                  </a:moveTo>
                  <a:lnTo>
                    <a:pt x="1" y="1868"/>
                  </a:lnTo>
                  <a:cubicBezTo>
                    <a:pt x="181" y="1988"/>
                    <a:pt x="385" y="2048"/>
                    <a:pt x="592" y="2048"/>
                  </a:cubicBezTo>
                  <a:cubicBezTo>
                    <a:pt x="729" y="2048"/>
                    <a:pt x="868" y="2021"/>
                    <a:pt x="1001" y="1968"/>
                  </a:cubicBezTo>
                  <a:cubicBezTo>
                    <a:pt x="735" y="1334"/>
                    <a:pt x="568" y="667"/>
                    <a:pt x="501" y="0"/>
                  </a:cubicBez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flipH="1">
              <a:off x="6906355" y="1306042"/>
              <a:ext cx="44279" cy="35434"/>
            </a:xfrm>
            <a:custGeom>
              <a:avLst/>
              <a:gdLst/>
              <a:ahLst/>
              <a:cxnLst/>
              <a:rect l="l" t="t" r="r" b="b"/>
              <a:pathLst>
                <a:path w="1602" h="1282" extrusionOk="0">
                  <a:moveTo>
                    <a:pt x="96" y="0"/>
                  </a:moveTo>
                  <a:cubicBezTo>
                    <a:pt x="87" y="0"/>
                    <a:pt x="77" y="4"/>
                    <a:pt x="67" y="14"/>
                  </a:cubicBezTo>
                  <a:cubicBezTo>
                    <a:pt x="34" y="14"/>
                    <a:pt x="0" y="47"/>
                    <a:pt x="34" y="81"/>
                  </a:cubicBezTo>
                  <a:cubicBezTo>
                    <a:pt x="267" y="614"/>
                    <a:pt x="701" y="1015"/>
                    <a:pt x="1235" y="1215"/>
                  </a:cubicBezTo>
                  <a:cubicBezTo>
                    <a:pt x="1335" y="1248"/>
                    <a:pt x="1435" y="1281"/>
                    <a:pt x="1501" y="1281"/>
                  </a:cubicBezTo>
                  <a:cubicBezTo>
                    <a:pt x="1568" y="1281"/>
                    <a:pt x="1602" y="1248"/>
                    <a:pt x="1602" y="1215"/>
                  </a:cubicBezTo>
                  <a:cubicBezTo>
                    <a:pt x="1602" y="1181"/>
                    <a:pt x="1568" y="1148"/>
                    <a:pt x="1535" y="1148"/>
                  </a:cubicBezTo>
                  <a:cubicBezTo>
                    <a:pt x="934" y="1015"/>
                    <a:pt x="434" y="614"/>
                    <a:pt x="167" y="47"/>
                  </a:cubicBezTo>
                  <a:cubicBezTo>
                    <a:pt x="144" y="24"/>
                    <a:pt x="120" y="0"/>
                    <a:pt x="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flipH="1">
              <a:off x="6907267" y="1191418"/>
              <a:ext cx="39691" cy="16363"/>
            </a:xfrm>
            <a:custGeom>
              <a:avLst/>
              <a:gdLst/>
              <a:ahLst/>
              <a:cxnLst/>
              <a:rect l="l" t="t" r="r" b="b"/>
              <a:pathLst>
                <a:path w="1436" h="592" extrusionOk="0">
                  <a:moveTo>
                    <a:pt x="926" y="1"/>
                  </a:moveTo>
                  <a:cubicBezTo>
                    <a:pt x="612" y="1"/>
                    <a:pt x="306" y="120"/>
                    <a:pt x="68" y="358"/>
                  </a:cubicBezTo>
                  <a:cubicBezTo>
                    <a:pt x="1" y="391"/>
                    <a:pt x="1" y="492"/>
                    <a:pt x="68" y="558"/>
                  </a:cubicBezTo>
                  <a:cubicBezTo>
                    <a:pt x="68" y="558"/>
                    <a:pt x="101" y="592"/>
                    <a:pt x="101" y="592"/>
                  </a:cubicBezTo>
                  <a:cubicBezTo>
                    <a:pt x="168" y="592"/>
                    <a:pt x="201" y="592"/>
                    <a:pt x="234" y="558"/>
                  </a:cubicBezTo>
                  <a:cubicBezTo>
                    <a:pt x="447" y="372"/>
                    <a:pt x="722" y="271"/>
                    <a:pt x="1011" y="271"/>
                  </a:cubicBezTo>
                  <a:cubicBezTo>
                    <a:pt x="1085" y="271"/>
                    <a:pt x="1160" y="278"/>
                    <a:pt x="1235" y="291"/>
                  </a:cubicBezTo>
                  <a:cubicBezTo>
                    <a:pt x="1253" y="300"/>
                    <a:pt x="1271" y="304"/>
                    <a:pt x="1288" y="304"/>
                  </a:cubicBezTo>
                  <a:cubicBezTo>
                    <a:pt x="1335" y="304"/>
                    <a:pt x="1377" y="274"/>
                    <a:pt x="1402" y="225"/>
                  </a:cubicBezTo>
                  <a:cubicBezTo>
                    <a:pt x="1435" y="158"/>
                    <a:pt x="1368" y="58"/>
                    <a:pt x="1302" y="58"/>
                  </a:cubicBezTo>
                  <a:cubicBezTo>
                    <a:pt x="1178" y="20"/>
                    <a:pt x="1051" y="1"/>
                    <a:pt x="9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flipH="1">
              <a:off x="6819675" y="1202805"/>
              <a:ext cx="32311" cy="28276"/>
            </a:xfrm>
            <a:custGeom>
              <a:avLst/>
              <a:gdLst/>
              <a:ahLst/>
              <a:cxnLst/>
              <a:rect l="l" t="t" r="r" b="b"/>
              <a:pathLst>
                <a:path w="1169" h="1023" extrusionOk="0">
                  <a:moveTo>
                    <a:pt x="132" y="0"/>
                  </a:moveTo>
                  <a:cubicBezTo>
                    <a:pt x="71" y="0"/>
                    <a:pt x="34" y="38"/>
                    <a:pt x="34" y="113"/>
                  </a:cubicBezTo>
                  <a:cubicBezTo>
                    <a:pt x="1" y="113"/>
                    <a:pt x="1" y="146"/>
                    <a:pt x="34" y="180"/>
                  </a:cubicBezTo>
                  <a:cubicBezTo>
                    <a:pt x="34" y="213"/>
                    <a:pt x="67" y="246"/>
                    <a:pt x="101" y="246"/>
                  </a:cubicBezTo>
                  <a:cubicBezTo>
                    <a:pt x="468" y="346"/>
                    <a:pt x="734" y="580"/>
                    <a:pt x="868" y="913"/>
                  </a:cubicBezTo>
                  <a:cubicBezTo>
                    <a:pt x="895" y="968"/>
                    <a:pt x="945" y="1022"/>
                    <a:pt x="1016" y="1022"/>
                  </a:cubicBezTo>
                  <a:cubicBezTo>
                    <a:pt x="1032" y="1022"/>
                    <a:pt x="1050" y="1020"/>
                    <a:pt x="1068" y="1014"/>
                  </a:cubicBezTo>
                  <a:cubicBezTo>
                    <a:pt x="1135" y="980"/>
                    <a:pt x="1168" y="913"/>
                    <a:pt x="1168" y="847"/>
                  </a:cubicBezTo>
                  <a:cubicBezTo>
                    <a:pt x="1001" y="413"/>
                    <a:pt x="634" y="113"/>
                    <a:pt x="201" y="13"/>
                  </a:cubicBezTo>
                  <a:cubicBezTo>
                    <a:pt x="176" y="4"/>
                    <a:pt x="153" y="0"/>
                    <a:pt x="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flipH="1">
              <a:off x="6260960" y="1795085"/>
              <a:ext cx="597466" cy="321785"/>
            </a:xfrm>
            <a:custGeom>
              <a:avLst/>
              <a:gdLst/>
              <a:ahLst/>
              <a:cxnLst/>
              <a:rect l="l" t="t" r="r" b="b"/>
              <a:pathLst>
                <a:path w="21616" h="11642" extrusionOk="0">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flipH="1">
              <a:off x="6260960" y="1795085"/>
              <a:ext cx="597466" cy="321785"/>
            </a:xfrm>
            <a:custGeom>
              <a:avLst/>
              <a:gdLst/>
              <a:ahLst/>
              <a:cxnLst/>
              <a:rect l="l" t="t" r="r" b="b"/>
              <a:pathLst>
                <a:path w="21616" h="11642" extrusionOk="0">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flipH="1">
              <a:off x="6246200" y="1794145"/>
              <a:ext cx="597494" cy="321813"/>
            </a:xfrm>
            <a:custGeom>
              <a:avLst/>
              <a:gdLst/>
              <a:ahLst/>
              <a:cxnLst/>
              <a:rect l="l" t="t" r="r" b="b"/>
              <a:pathLst>
                <a:path w="21617" h="11643" extrusionOk="0">
                  <a:moveTo>
                    <a:pt x="2202" y="1"/>
                  </a:moveTo>
                  <a:cubicBezTo>
                    <a:pt x="1535" y="1"/>
                    <a:pt x="968" y="501"/>
                    <a:pt x="901" y="1168"/>
                  </a:cubicBezTo>
                  <a:lnTo>
                    <a:pt x="68" y="10408"/>
                  </a:lnTo>
                  <a:cubicBezTo>
                    <a:pt x="1" y="11042"/>
                    <a:pt x="501" y="11609"/>
                    <a:pt x="1135" y="11609"/>
                  </a:cubicBezTo>
                  <a:lnTo>
                    <a:pt x="19448" y="11642"/>
                  </a:lnTo>
                  <a:cubicBezTo>
                    <a:pt x="20082" y="11642"/>
                    <a:pt x="20649" y="11142"/>
                    <a:pt x="20716" y="10475"/>
                  </a:cubicBezTo>
                  <a:lnTo>
                    <a:pt x="21550" y="1202"/>
                  </a:lnTo>
                  <a:cubicBezTo>
                    <a:pt x="21616" y="601"/>
                    <a:pt x="21116" y="34"/>
                    <a:pt x="20482" y="34"/>
                  </a:cubicBezTo>
                  <a:lnTo>
                    <a:pt x="2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flipH="1">
              <a:off x="6507118" y="1919301"/>
              <a:ext cx="84827" cy="71698"/>
            </a:xfrm>
            <a:custGeom>
              <a:avLst/>
              <a:gdLst/>
              <a:ahLst/>
              <a:cxnLst/>
              <a:rect l="l" t="t" r="r" b="b"/>
              <a:pathLst>
                <a:path w="3069" h="2594" extrusionOk="0">
                  <a:moveTo>
                    <a:pt x="1677" y="0"/>
                  </a:moveTo>
                  <a:cubicBezTo>
                    <a:pt x="634" y="0"/>
                    <a:pt x="0" y="1252"/>
                    <a:pt x="700" y="2111"/>
                  </a:cubicBezTo>
                  <a:cubicBezTo>
                    <a:pt x="970" y="2442"/>
                    <a:pt x="1335" y="2593"/>
                    <a:pt x="1695" y="2593"/>
                  </a:cubicBezTo>
                  <a:cubicBezTo>
                    <a:pt x="2313" y="2593"/>
                    <a:pt x="2917" y="2148"/>
                    <a:pt x="3001" y="1410"/>
                  </a:cubicBezTo>
                  <a:cubicBezTo>
                    <a:pt x="3068" y="710"/>
                    <a:pt x="2534" y="76"/>
                    <a:pt x="1834" y="9"/>
                  </a:cubicBezTo>
                  <a:cubicBezTo>
                    <a:pt x="1781" y="3"/>
                    <a:pt x="1729" y="0"/>
                    <a:pt x="1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flipH="1">
              <a:off x="6298772" y="2114083"/>
              <a:ext cx="553215" cy="29547"/>
            </a:xfrm>
            <a:custGeom>
              <a:avLst/>
              <a:gdLst/>
              <a:ahLst/>
              <a:cxnLst/>
              <a:rect l="l" t="t" r="r" b="b"/>
              <a:pathLst>
                <a:path w="20015" h="1069" extrusionOk="0">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flipH="1">
              <a:off x="6298772" y="2114083"/>
              <a:ext cx="553215" cy="29547"/>
            </a:xfrm>
            <a:custGeom>
              <a:avLst/>
              <a:gdLst/>
              <a:ahLst/>
              <a:cxnLst/>
              <a:rect l="l" t="t" r="r" b="b"/>
              <a:pathLst>
                <a:path w="20015" h="1069" extrusionOk="0">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flipH="1">
              <a:off x="6830762" y="2113862"/>
              <a:ext cx="289529" cy="27916"/>
            </a:xfrm>
            <a:custGeom>
              <a:avLst/>
              <a:gdLst/>
              <a:ahLst/>
              <a:cxnLst/>
              <a:rect l="l" t="t" r="r" b="b"/>
              <a:pathLst>
                <a:path w="10475" h="1010" extrusionOk="0">
                  <a:moveTo>
                    <a:pt x="99" y="0"/>
                  </a:moveTo>
                  <a:cubicBezTo>
                    <a:pt x="46" y="0"/>
                    <a:pt x="1" y="60"/>
                    <a:pt x="1" y="142"/>
                  </a:cubicBezTo>
                  <a:cubicBezTo>
                    <a:pt x="1" y="609"/>
                    <a:pt x="401" y="1009"/>
                    <a:pt x="901" y="1009"/>
                  </a:cubicBezTo>
                  <a:lnTo>
                    <a:pt x="9974" y="1009"/>
                  </a:lnTo>
                  <a:cubicBezTo>
                    <a:pt x="10241" y="1009"/>
                    <a:pt x="10475" y="776"/>
                    <a:pt x="10475" y="509"/>
                  </a:cubicBezTo>
                  <a:cubicBezTo>
                    <a:pt x="10475" y="228"/>
                    <a:pt x="10270" y="6"/>
                    <a:pt x="10025" y="6"/>
                  </a:cubicBezTo>
                  <a:cubicBezTo>
                    <a:pt x="10009" y="6"/>
                    <a:pt x="9992" y="7"/>
                    <a:pt x="9974" y="9"/>
                  </a:cubicBezTo>
                  <a:lnTo>
                    <a:pt x="134" y="9"/>
                  </a:lnTo>
                  <a:cubicBezTo>
                    <a:pt x="122" y="3"/>
                    <a:pt x="110" y="0"/>
                    <a:pt x="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flipH="1">
              <a:off x="6938612" y="1935222"/>
              <a:ext cx="99615" cy="108708"/>
            </a:xfrm>
            <a:custGeom>
              <a:avLst/>
              <a:gdLst/>
              <a:ahLst/>
              <a:cxnLst/>
              <a:rect l="l" t="t" r="r" b="b"/>
              <a:pathLst>
                <a:path w="3604" h="3933" extrusionOk="0">
                  <a:moveTo>
                    <a:pt x="3603" y="0"/>
                  </a:moveTo>
                  <a:lnTo>
                    <a:pt x="2102" y="467"/>
                  </a:lnTo>
                  <a:cubicBezTo>
                    <a:pt x="1268" y="668"/>
                    <a:pt x="768" y="1468"/>
                    <a:pt x="401" y="2169"/>
                  </a:cubicBezTo>
                  <a:lnTo>
                    <a:pt x="0" y="3003"/>
                  </a:lnTo>
                  <a:cubicBezTo>
                    <a:pt x="99" y="3745"/>
                    <a:pt x="949" y="3933"/>
                    <a:pt x="1782" y="3933"/>
                  </a:cubicBezTo>
                  <a:cubicBezTo>
                    <a:pt x="2634" y="3933"/>
                    <a:pt x="3470" y="3736"/>
                    <a:pt x="3470" y="3736"/>
                  </a:cubicBezTo>
                  <a:lnTo>
                    <a:pt x="3603"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flipH="1">
              <a:off x="6875924" y="1935222"/>
              <a:ext cx="66419" cy="103291"/>
            </a:xfrm>
            <a:custGeom>
              <a:avLst/>
              <a:gdLst/>
              <a:ahLst/>
              <a:cxnLst/>
              <a:rect l="l" t="t" r="r" b="b"/>
              <a:pathLst>
                <a:path w="2403" h="3737" extrusionOk="0">
                  <a:moveTo>
                    <a:pt x="134" y="0"/>
                  </a:moveTo>
                  <a:lnTo>
                    <a:pt x="1" y="3736"/>
                  </a:lnTo>
                  <a:lnTo>
                    <a:pt x="1" y="3736"/>
                  </a:lnTo>
                  <a:lnTo>
                    <a:pt x="1935" y="3136"/>
                  </a:lnTo>
                  <a:lnTo>
                    <a:pt x="2402" y="1035"/>
                  </a:lnTo>
                  <a:lnTo>
                    <a:pt x="134"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flipH="1">
              <a:off x="6788335" y="1006779"/>
              <a:ext cx="334720" cy="188975"/>
            </a:xfrm>
            <a:custGeom>
              <a:avLst/>
              <a:gdLst/>
              <a:ahLst/>
              <a:cxnLst/>
              <a:rect l="l" t="t" r="r" b="b"/>
              <a:pathLst>
                <a:path w="12110" h="6837" extrusionOk="0">
                  <a:moveTo>
                    <a:pt x="6303" y="0"/>
                  </a:moveTo>
                  <a:cubicBezTo>
                    <a:pt x="5917" y="0"/>
                    <a:pt x="5491" y="154"/>
                    <a:pt x="5138" y="533"/>
                  </a:cubicBezTo>
                  <a:cubicBezTo>
                    <a:pt x="4802" y="329"/>
                    <a:pt x="4428" y="227"/>
                    <a:pt x="4058" y="227"/>
                  </a:cubicBezTo>
                  <a:cubicBezTo>
                    <a:pt x="3581" y="227"/>
                    <a:pt x="3111" y="396"/>
                    <a:pt x="2736" y="734"/>
                  </a:cubicBezTo>
                  <a:cubicBezTo>
                    <a:pt x="2536" y="934"/>
                    <a:pt x="2402" y="1234"/>
                    <a:pt x="2469" y="1534"/>
                  </a:cubicBezTo>
                  <a:cubicBezTo>
                    <a:pt x="935" y="1568"/>
                    <a:pt x="1" y="3302"/>
                    <a:pt x="868" y="4603"/>
                  </a:cubicBezTo>
                  <a:cubicBezTo>
                    <a:pt x="1040" y="4882"/>
                    <a:pt x="1377" y="4981"/>
                    <a:pt x="1729" y="4981"/>
                  </a:cubicBezTo>
                  <a:cubicBezTo>
                    <a:pt x="1924" y="4981"/>
                    <a:pt x="2124" y="4951"/>
                    <a:pt x="2302" y="4903"/>
                  </a:cubicBezTo>
                  <a:cubicBezTo>
                    <a:pt x="2602" y="5404"/>
                    <a:pt x="3036" y="5737"/>
                    <a:pt x="3603" y="5871"/>
                  </a:cubicBezTo>
                  <a:cubicBezTo>
                    <a:pt x="4165" y="6054"/>
                    <a:pt x="4802" y="6115"/>
                    <a:pt x="5413" y="6115"/>
                  </a:cubicBezTo>
                  <a:cubicBezTo>
                    <a:pt x="6577" y="6115"/>
                    <a:pt x="7644" y="5892"/>
                    <a:pt x="7906" y="5871"/>
                  </a:cubicBezTo>
                  <a:cubicBezTo>
                    <a:pt x="8003" y="5854"/>
                    <a:pt x="8101" y="5846"/>
                    <a:pt x="8197" y="5846"/>
                  </a:cubicBezTo>
                  <a:cubicBezTo>
                    <a:pt x="8499" y="5846"/>
                    <a:pt x="8796" y="5927"/>
                    <a:pt x="9074" y="6104"/>
                  </a:cubicBezTo>
                  <a:cubicBezTo>
                    <a:pt x="8907" y="6304"/>
                    <a:pt x="8673" y="6438"/>
                    <a:pt x="8407" y="6438"/>
                  </a:cubicBezTo>
                  <a:cubicBezTo>
                    <a:pt x="8310" y="6452"/>
                    <a:pt x="8207" y="6460"/>
                    <a:pt x="8104" y="6460"/>
                  </a:cubicBezTo>
                  <a:cubicBezTo>
                    <a:pt x="7958" y="6460"/>
                    <a:pt x="7810" y="6443"/>
                    <a:pt x="7673" y="6404"/>
                  </a:cubicBezTo>
                  <a:lnTo>
                    <a:pt x="7673" y="6404"/>
                  </a:lnTo>
                  <a:cubicBezTo>
                    <a:pt x="8092" y="6693"/>
                    <a:pt x="8614" y="6837"/>
                    <a:pt x="9143" y="6837"/>
                  </a:cubicBezTo>
                  <a:cubicBezTo>
                    <a:pt x="9287" y="6837"/>
                    <a:pt x="9431" y="6826"/>
                    <a:pt x="9574" y="6805"/>
                  </a:cubicBezTo>
                  <a:cubicBezTo>
                    <a:pt x="9841" y="6671"/>
                    <a:pt x="10141" y="6538"/>
                    <a:pt x="10441" y="6438"/>
                  </a:cubicBezTo>
                  <a:cubicBezTo>
                    <a:pt x="10484" y="6431"/>
                    <a:pt x="10530" y="6428"/>
                    <a:pt x="10578" y="6428"/>
                  </a:cubicBezTo>
                  <a:cubicBezTo>
                    <a:pt x="10706" y="6428"/>
                    <a:pt x="10838" y="6447"/>
                    <a:pt x="10889" y="6447"/>
                  </a:cubicBezTo>
                  <a:cubicBezTo>
                    <a:pt x="10908" y="6447"/>
                    <a:pt x="10915" y="6445"/>
                    <a:pt x="10908" y="6438"/>
                  </a:cubicBezTo>
                  <a:cubicBezTo>
                    <a:pt x="11776" y="6404"/>
                    <a:pt x="12109" y="5404"/>
                    <a:pt x="12009" y="4970"/>
                  </a:cubicBezTo>
                  <a:cubicBezTo>
                    <a:pt x="11876" y="4370"/>
                    <a:pt x="11542" y="3903"/>
                    <a:pt x="11042" y="3569"/>
                  </a:cubicBezTo>
                  <a:cubicBezTo>
                    <a:pt x="11342" y="2735"/>
                    <a:pt x="10942" y="1701"/>
                    <a:pt x="9908" y="1000"/>
                  </a:cubicBezTo>
                  <a:cubicBezTo>
                    <a:pt x="9485" y="751"/>
                    <a:pt x="8996" y="623"/>
                    <a:pt x="8498" y="623"/>
                  </a:cubicBezTo>
                  <a:cubicBezTo>
                    <a:pt x="8131" y="623"/>
                    <a:pt x="7760" y="692"/>
                    <a:pt x="7406" y="834"/>
                  </a:cubicBezTo>
                  <a:cubicBezTo>
                    <a:pt x="7406" y="368"/>
                    <a:pt x="6901" y="0"/>
                    <a:pt x="6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flipH="1">
              <a:off x="7640267" y="4455229"/>
              <a:ext cx="351304" cy="89802"/>
            </a:xfrm>
            <a:custGeom>
              <a:avLst/>
              <a:gdLst/>
              <a:ahLst/>
              <a:cxnLst/>
              <a:rect l="l" t="t" r="r" b="b"/>
              <a:pathLst>
                <a:path w="12710" h="3249" extrusionOk="0">
                  <a:moveTo>
                    <a:pt x="5283" y="0"/>
                  </a:moveTo>
                  <a:cubicBezTo>
                    <a:pt x="2326" y="0"/>
                    <a:pt x="63" y="563"/>
                    <a:pt x="34" y="1362"/>
                  </a:cubicBezTo>
                  <a:cubicBezTo>
                    <a:pt x="0" y="2230"/>
                    <a:pt x="2802" y="3064"/>
                    <a:pt x="6271" y="3230"/>
                  </a:cubicBezTo>
                  <a:cubicBezTo>
                    <a:pt x="6600" y="3243"/>
                    <a:pt x="6922" y="3249"/>
                    <a:pt x="7237" y="3249"/>
                  </a:cubicBezTo>
                  <a:cubicBezTo>
                    <a:pt x="10287" y="3249"/>
                    <a:pt x="12646" y="2682"/>
                    <a:pt x="12676" y="1896"/>
                  </a:cubicBezTo>
                  <a:cubicBezTo>
                    <a:pt x="12709" y="995"/>
                    <a:pt x="9907" y="162"/>
                    <a:pt x="6438" y="28"/>
                  </a:cubicBezTo>
                  <a:cubicBezTo>
                    <a:pt x="6044" y="9"/>
                    <a:pt x="5658" y="0"/>
                    <a:pt x="5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flipH="1">
              <a:off x="7638443" y="4447683"/>
              <a:ext cx="352217" cy="59979"/>
            </a:xfrm>
            <a:custGeom>
              <a:avLst/>
              <a:gdLst/>
              <a:ahLst/>
              <a:cxnLst/>
              <a:rect l="l" t="t" r="r" b="b"/>
              <a:pathLst>
                <a:path w="12743" h="2170" extrusionOk="0">
                  <a:moveTo>
                    <a:pt x="67" y="1"/>
                  </a:moveTo>
                  <a:lnTo>
                    <a:pt x="1" y="1602"/>
                  </a:lnTo>
                  <a:lnTo>
                    <a:pt x="12676" y="2169"/>
                  </a:lnTo>
                  <a:lnTo>
                    <a:pt x="12743" y="568"/>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flipH="1">
              <a:off x="7637503" y="4410977"/>
              <a:ext cx="352244" cy="89802"/>
            </a:xfrm>
            <a:custGeom>
              <a:avLst/>
              <a:gdLst/>
              <a:ahLst/>
              <a:cxnLst/>
              <a:rect l="l" t="t" r="r" b="b"/>
              <a:pathLst>
                <a:path w="12744" h="3249" extrusionOk="0">
                  <a:moveTo>
                    <a:pt x="5283" y="0"/>
                  </a:moveTo>
                  <a:cubicBezTo>
                    <a:pt x="2326" y="0"/>
                    <a:pt x="64" y="563"/>
                    <a:pt x="34" y="1362"/>
                  </a:cubicBezTo>
                  <a:cubicBezTo>
                    <a:pt x="1" y="2230"/>
                    <a:pt x="2803" y="3063"/>
                    <a:pt x="6272" y="3230"/>
                  </a:cubicBezTo>
                  <a:cubicBezTo>
                    <a:pt x="6600" y="3243"/>
                    <a:pt x="6923" y="3249"/>
                    <a:pt x="7238" y="3249"/>
                  </a:cubicBezTo>
                  <a:cubicBezTo>
                    <a:pt x="10287" y="3249"/>
                    <a:pt x="12646" y="2682"/>
                    <a:pt x="12677" y="1896"/>
                  </a:cubicBezTo>
                  <a:cubicBezTo>
                    <a:pt x="12743" y="995"/>
                    <a:pt x="9908" y="161"/>
                    <a:pt x="6439" y="28"/>
                  </a:cubicBezTo>
                  <a:cubicBezTo>
                    <a:pt x="6045" y="9"/>
                    <a:pt x="5658" y="0"/>
                    <a:pt x="52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flipH="1">
              <a:off x="7660554" y="4423001"/>
              <a:ext cx="306141" cy="41322"/>
            </a:xfrm>
            <a:custGeom>
              <a:avLst/>
              <a:gdLst/>
              <a:ahLst/>
              <a:cxnLst/>
              <a:rect l="l" t="t" r="r" b="b"/>
              <a:pathLst>
                <a:path w="11076" h="1495" extrusionOk="0">
                  <a:moveTo>
                    <a:pt x="4406" y="1"/>
                  </a:moveTo>
                  <a:cubicBezTo>
                    <a:pt x="1901" y="1"/>
                    <a:pt x="30" y="372"/>
                    <a:pt x="1" y="894"/>
                  </a:cubicBezTo>
                  <a:cubicBezTo>
                    <a:pt x="1" y="927"/>
                    <a:pt x="34" y="994"/>
                    <a:pt x="68" y="1061"/>
                  </a:cubicBezTo>
                  <a:cubicBezTo>
                    <a:pt x="416" y="595"/>
                    <a:pt x="2235" y="308"/>
                    <a:pt x="4529" y="308"/>
                  </a:cubicBezTo>
                  <a:cubicBezTo>
                    <a:pt x="4867" y="308"/>
                    <a:pt x="5216" y="314"/>
                    <a:pt x="5571" y="327"/>
                  </a:cubicBezTo>
                  <a:cubicBezTo>
                    <a:pt x="8340" y="460"/>
                    <a:pt x="10642" y="961"/>
                    <a:pt x="10975" y="1494"/>
                  </a:cubicBezTo>
                  <a:cubicBezTo>
                    <a:pt x="11042" y="1461"/>
                    <a:pt x="11042" y="1394"/>
                    <a:pt x="11042" y="1361"/>
                  </a:cubicBezTo>
                  <a:cubicBezTo>
                    <a:pt x="11075" y="760"/>
                    <a:pt x="8640" y="160"/>
                    <a:pt x="5571" y="27"/>
                  </a:cubicBezTo>
                  <a:cubicBezTo>
                    <a:pt x="5172" y="9"/>
                    <a:pt x="4782"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flipH="1">
              <a:off x="7677167" y="4387925"/>
              <a:ext cx="352217" cy="90079"/>
            </a:xfrm>
            <a:custGeom>
              <a:avLst/>
              <a:gdLst/>
              <a:ahLst/>
              <a:cxnLst/>
              <a:rect l="l" t="t" r="r" b="b"/>
              <a:pathLst>
                <a:path w="12743" h="3259" extrusionOk="0">
                  <a:moveTo>
                    <a:pt x="5316" y="0"/>
                  </a:moveTo>
                  <a:cubicBezTo>
                    <a:pt x="2359" y="0"/>
                    <a:pt x="97" y="563"/>
                    <a:pt x="67" y="1362"/>
                  </a:cubicBezTo>
                  <a:cubicBezTo>
                    <a:pt x="1" y="2230"/>
                    <a:pt x="2803" y="3064"/>
                    <a:pt x="6305" y="3230"/>
                  </a:cubicBezTo>
                  <a:cubicBezTo>
                    <a:pt x="6699" y="3249"/>
                    <a:pt x="7085" y="3258"/>
                    <a:pt x="7460" y="3258"/>
                  </a:cubicBezTo>
                  <a:cubicBezTo>
                    <a:pt x="10417" y="3258"/>
                    <a:pt x="12680" y="2695"/>
                    <a:pt x="12710" y="1896"/>
                  </a:cubicBezTo>
                  <a:cubicBezTo>
                    <a:pt x="12743" y="1029"/>
                    <a:pt x="9941" y="161"/>
                    <a:pt x="6472" y="28"/>
                  </a:cubicBezTo>
                  <a:cubicBezTo>
                    <a:pt x="6078" y="9"/>
                    <a:pt x="5691" y="0"/>
                    <a:pt x="5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flipH="1">
              <a:off x="7675315" y="4381319"/>
              <a:ext cx="352217" cy="59011"/>
            </a:xfrm>
            <a:custGeom>
              <a:avLst/>
              <a:gdLst/>
              <a:ahLst/>
              <a:cxnLst/>
              <a:rect l="l" t="t" r="r" b="b"/>
              <a:pathLst>
                <a:path w="12743" h="2135" extrusionOk="0">
                  <a:moveTo>
                    <a:pt x="67" y="0"/>
                  </a:moveTo>
                  <a:lnTo>
                    <a:pt x="0" y="1601"/>
                  </a:lnTo>
                  <a:lnTo>
                    <a:pt x="12676" y="2135"/>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flipH="1">
              <a:off x="7674375" y="4343672"/>
              <a:ext cx="352244" cy="89802"/>
            </a:xfrm>
            <a:custGeom>
              <a:avLst/>
              <a:gdLst/>
              <a:ahLst/>
              <a:cxnLst/>
              <a:rect l="l" t="t" r="r" b="b"/>
              <a:pathLst>
                <a:path w="12744" h="3249" extrusionOk="0">
                  <a:moveTo>
                    <a:pt x="5283" y="0"/>
                  </a:moveTo>
                  <a:cubicBezTo>
                    <a:pt x="2326" y="0"/>
                    <a:pt x="64" y="563"/>
                    <a:pt x="34" y="1362"/>
                  </a:cubicBezTo>
                  <a:cubicBezTo>
                    <a:pt x="1" y="2229"/>
                    <a:pt x="2803" y="3063"/>
                    <a:pt x="6305" y="3230"/>
                  </a:cubicBezTo>
                  <a:cubicBezTo>
                    <a:pt x="6630" y="3243"/>
                    <a:pt x="6950" y="3249"/>
                    <a:pt x="7263" y="3249"/>
                  </a:cubicBezTo>
                  <a:cubicBezTo>
                    <a:pt x="10287" y="3249"/>
                    <a:pt x="12649" y="2682"/>
                    <a:pt x="12710" y="1896"/>
                  </a:cubicBezTo>
                  <a:cubicBezTo>
                    <a:pt x="12743" y="995"/>
                    <a:pt x="9941" y="161"/>
                    <a:pt x="6439" y="28"/>
                  </a:cubicBezTo>
                  <a:cubicBezTo>
                    <a:pt x="6044" y="9"/>
                    <a:pt x="5658" y="0"/>
                    <a:pt x="52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flipH="1">
              <a:off x="7697426" y="4355696"/>
              <a:ext cx="306141" cy="42234"/>
            </a:xfrm>
            <a:custGeom>
              <a:avLst/>
              <a:gdLst/>
              <a:ahLst/>
              <a:cxnLst/>
              <a:rect l="l" t="t" r="r" b="b"/>
              <a:pathLst>
                <a:path w="11076" h="1528" extrusionOk="0">
                  <a:moveTo>
                    <a:pt x="4406" y="1"/>
                  </a:moveTo>
                  <a:cubicBezTo>
                    <a:pt x="1900" y="1"/>
                    <a:pt x="30" y="372"/>
                    <a:pt x="1" y="894"/>
                  </a:cubicBezTo>
                  <a:cubicBezTo>
                    <a:pt x="1" y="960"/>
                    <a:pt x="34" y="994"/>
                    <a:pt x="67" y="1061"/>
                  </a:cubicBezTo>
                  <a:cubicBezTo>
                    <a:pt x="416" y="595"/>
                    <a:pt x="2235" y="308"/>
                    <a:pt x="4529" y="308"/>
                  </a:cubicBezTo>
                  <a:cubicBezTo>
                    <a:pt x="4867" y="308"/>
                    <a:pt x="5216" y="314"/>
                    <a:pt x="5571" y="327"/>
                  </a:cubicBezTo>
                  <a:cubicBezTo>
                    <a:pt x="8340" y="460"/>
                    <a:pt x="10641" y="960"/>
                    <a:pt x="11008" y="1528"/>
                  </a:cubicBezTo>
                  <a:cubicBezTo>
                    <a:pt x="11042" y="1461"/>
                    <a:pt x="11042" y="1427"/>
                    <a:pt x="11075" y="1361"/>
                  </a:cubicBezTo>
                  <a:cubicBezTo>
                    <a:pt x="11075" y="760"/>
                    <a:pt x="8640" y="160"/>
                    <a:pt x="5571" y="26"/>
                  </a:cubicBezTo>
                  <a:cubicBezTo>
                    <a:pt x="5171" y="9"/>
                    <a:pt x="4782"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flipH="1">
              <a:off x="7671611" y="4307049"/>
              <a:ext cx="352244" cy="89802"/>
            </a:xfrm>
            <a:custGeom>
              <a:avLst/>
              <a:gdLst/>
              <a:ahLst/>
              <a:cxnLst/>
              <a:rect l="l" t="t" r="r" b="b"/>
              <a:pathLst>
                <a:path w="12744" h="3249" extrusionOk="0">
                  <a:moveTo>
                    <a:pt x="5480" y="0"/>
                  </a:moveTo>
                  <a:cubicBezTo>
                    <a:pt x="2451" y="0"/>
                    <a:pt x="64" y="567"/>
                    <a:pt x="34" y="1353"/>
                  </a:cubicBezTo>
                  <a:cubicBezTo>
                    <a:pt x="1" y="2253"/>
                    <a:pt x="2803" y="3087"/>
                    <a:pt x="6305" y="3221"/>
                  </a:cubicBezTo>
                  <a:cubicBezTo>
                    <a:pt x="6696" y="3240"/>
                    <a:pt x="7079" y="3249"/>
                    <a:pt x="7452" y="3249"/>
                  </a:cubicBezTo>
                  <a:cubicBezTo>
                    <a:pt x="10391" y="3249"/>
                    <a:pt x="12680" y="2686"/>
                    <a:pt x="12710" y="1887"/>
                  </a:cubicBezTo>
                  <a:cubicBezTo>
                    <a:pt x="12743" y="1019"/>
                    <a:pt x="9941" y="185"/>
                    <a:pt x="6439" y="19"/>
                  </a:cubicBezTo>
                  <a:cubicBezTo>
                    <a:pt x="6114" y="6"/>
                    <a:pt x="5793" y="0"/>
                    <a:pt x="5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flipH="1">
              <a:off x="7670699" y="4300166"/>
              <a:ext cx="352217" cy="59039"/>
            </a:xfrm>
            <a:custGeom>
              <a:avLst/>
              <a:gdLst/>
              <a:ahLst/>
              <a:cxnLst/>
              <a:rect l="l" t="t" r="r" b="b"/>
              <a:pathLst>
                <a:path w="12743" h="2136" extrusionOk="0">
                  <a:moveTo>
                    <a:pt x="67" y="1"/>
                  </a:moveTo>
                  <a:lnTo>
                    <a:pt x="0" y="1602"/>
                  </a:lnTo>
                  <a:lnTo>
                    <a:pt x="12676" y="2136"/>
                  </a:lnTo>
                  <a:lnTo>
                    <a:pt x="12742"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flipH="1">
              <a:off x="7669787" y="4262520"/>
              <a:ext cx="352217" cy="90079"/>
            </a:xfrm>
            <a:custGeom>
              <a:avLst/>
              <a:gdLst/>
              <a:ahLst/>
              <a:cxnLst/>
              <a:rect l="l" t="t" r="r" b="b"/>
              <a:pathLst>
                <a:path w="12743" h="3259" extrusionOk="0">
                  <a:moveTo>
                    <a:pt x="5292" y="1"/>
                  </a:moveTo>
                  <a:cubicBezTo>
                    <a:pt x="2352" y="1"/>
                    <a:pt x="63" y="563"/>
                    <a:pt x="34" y="1363"/>
                  </a:cubicBezTo>
                  <a:cubicBezTo>
                    <a:pt x="0" y="2263"/>
                    <a:pt x="2802" y="3097"/>
                    <a:pt x="6305" y="3231"/>
                  </a:cubicBezTo>
                  <a:cubicBezTo>
                    <a:pt x="6695" y="3249"/>
                    <a:pt x="7078" y="3259"/>
                    <a:pt x="7450" y="3259"/>
                  </a:cubicBezTo>
                  <a:cubicBezTo>
                    <a:pt x="10384" y="3259"/>
                    <a:pt x="12650" y="2696"/>
                    <a:pt x="12709" y="1896"/>
                  </a:cubicBezTo>
                  <a:cubicBezTo>
                    <a:pt x="12743" y="1029"/>
                    <a:pt x="9941" y="162"/>
                    <a:pt x="6438" y="28"/>
                  </a:cubicBezTo>
                  <a:cubicBezTo>
                    <a:pt x="6048" y="10"/>
                    <a:pt x="5665" y="1"/>
                    <a:pt x="5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flipH="1">
              <a:off x="7692838" y="4274571"/>
              <a:ext cx="306113" cy="42234"/>
            </a:xfrm>
            <a:custGeom>
              <a:avLst/>
              <a:gdLst/>
              <a:ahLst/>
              <a:cxnLst/>
              <a:rect l="l" t="t" r="r" b="b"/>
              <a:pathLst>
                <a:path w="11075" h="1528" extrusionOk="0">
                  <a:moveTo>
                    <a:pt x="4416" y="0"/>
                  </a:moveTo>
                  <a:cubicBezTo>
                    <a:pt x="1925" y="0"/>
                    <a:pt x="29" y="371"/>
                    <a:pt x="0" y="893"/>
                  </a:cubicBezTo>
                  <a:cubicBezTo>
                    <a:pt x="0" y="960"/>
                    <a:pt x="34" y="1027"/>
                    <a:pt x="67" y="1060"/>
                  </a:cubicBezTo>
                  <a:cubicBezTo>
                    <a:pt x="431" y="612"/>
                    <a:pt x="2115" y="328"/>
                    <a:pt x="4286" y="328"/>
                  </a:cubicBezTo>
                  <a:cubicBezTo>
                    <a:pt x="4698" y="328"/>
                    <a:pt x="5129" y="338"/>
                    <a:pt x="5571" y="360"/>
                  </a:cubicBezTo>
                  <a:cubicBezTo>
                    <a:pt x="8340" y="460"/>
                    <a:pt x="10641" y="960"/>
                    <a:pt x="11008" y="1527"/>
                  </a:cubicBezTo>
                  <a:cubicBezTo>
                    <a:pt x="11042" y="1494"/>
                    <a:pt x="11075" y="1427"/>
                    <a:pt x="11075" y="1360"/>
                  </a:cubicBezTo>
                  <a:cubicBezTo>
                    <a:pt x="11075" y="760"/>
                    <a:pt x="8640" y="159"/>
                    <a:pt x="5571" y="26"/>
                  </a:cubicBezTo>
                  <a:cubicBezTo>
                    <a:pt x="5175"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flipH="1">
              <a:off x="7708511" y="4239717"/>
              <a:ext cx="352217" cy="89830"/>
            </a:xfrm>
            <a:custGeom>
              <a:avLst/>
              <a:gdLst/>
              <a:ahLst/>
              <a:cxnLst/>
              <a:rect l="l" t="t" r="r" b="b"/>
              <a:pathLst>
                <a:path w="12743" h="3250" extrusionOk="0">
                  <a:moveTo>
                    <a:pt x="5480" y="1"/>
                  </a:moveTo>
                  <a:cubicBezTo>
                    <a:pt x="2450" y="1"/>
                    <a:pt x="64" y="568"/>
                    <a:pt x="34" y="1354"/>
                  </a:cubicBezTo>
                  <a:cubicBezTo>
                    <a:pt x="0" y="2254"/>
                    <a:pt x="2802" y="3088"/>
                    <a:pt x="6305" y="3222"/>
                  </a:cubicBezTo>
                  <a:cubicBezTo>
                    <a:pt x="6695" y="3241"/>
                    <a:pt x="7079" y="3250"/>
                    <a:pt x="7451" y="3250"/>
                  </a:cubicBezTo>
                  <a:cubicBezTo>
                    <a:pt x="10391" y="3250"/>
                    <a:pt x="12680" y="2687"/>
                    <a:pt x="12709" y="1887"/>
                  </a:cubicBezTo>
                  <a:cubicBezTo>
                    <a:pt x="12743" y="1020"/>
                    <a:pt x="9941" y="186"/>
                    <a:pt x="6438" y="19"/>
                  </a:cubicBezTo>
                  <a:cubicBezTo>
                    <a:pt x="6113" y="7"/>
                    <a:pt x="5793" y="1"/>
                    <a:pt x="5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flipH="1">
              <a:off x="7707571" y="4232862"/>
              <a:ext cx="352244" cy="59039"/>
            </a:xfrm>
            <a:custGeom>
              <a:avLst/>
              <a:gdLst/>
              <a:ahLst/>
              <a:cxnLst/>
              <a:rect l="l" t="t" r="r" b="b"/>
              <a:pathLst>
                <a:path w="12744" h="2136" extrusionOk="0">
                  <a:moveTo>
                    <a:pt x="67" y="1"/>
                  </a:moveTo>
                  <a:lnTo>
                    <a:pt x="1" y="1602"/>
                  </a:lnTo>
                  <a:lnTo>
                    <a:pt x="12676" y="2135"/>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flipH="1">
              <a:off x="7706659" y="4195464"/>
              <a:ext cx="352217" cy="89830"/>
            </a:xfrm>
            <a:custGeom>
              <a:avLst/>
              <a:gdLst/>
              <a:ahLst/>
              <a:cxnLst/>
              <a:rect l="l" t="t" r="r" b="b"/>
              <a:pathLst>
                <a:path w="12743" h="3250" extrusionOk="0">
                  <a:moveTo>
                    <a:pt x="5480" y="1"/>
                  </a:moveTo>
                  <a:cubicBezTo>
                    <a:pt x="2450" y="1"/>
                    <a:pt x="64" y="568"/>
                    <a:pt x="33" y="1354"/>
                  </a:cubicBezTo>
                  <a:cubicBezTo>
                    <a:pt x="0" y="2254"/>
                    <a:pt x="2802" y="3088"/>
                    <a:pt x="6305" y="3222"/>
                  </a:cubicBezTo>
                  <a:cubicBezTo>
                    <a:pt x="6695" y="3240"/>
                    <a:pt x="7078" y="3249"/>
                    <a:pt x="7451" y="3249"/>
                  </a:cubicBezTo>
                  <a:cubicBezTo>
                    <a:pt x="10391" y="3249"/>
                    <a:pt x="12680" y="2687"/>
                    <a:pt x="12709" y="1887"/>
                  </a:cubicBezTo>
                  <a:cubicBezTo>
                    <a:pt x="12743" y="1020"/>
                    <a:pt x="9941" y="186"/>
                    <a:pt x="6438" y="19"/>
                  </a:cubicBezTo>
                  <a:cubicBezTo>
                    <a:pt x="6113" y="7"/>
                    <a:pt x="5793"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flipH="1">
              <a:off x="7728798" y="4207267"/>
              <a:ext cx="307025" cy="42234"/>
            </a:xfrm>
            <a:custGeom>
              <a:avLst/>
              <a:gdLst/>
              <a:ahLst/>
              <a:cxnLst/>
              <a:rect l="l" t="t" r="r" b="b"/>
              <a:pathLst>
                <a:path w="11108" h="1528" extrusionOk="0">
                  <a:moveTo>
                    <a:pt x="4416" y="0"/>
                  </a:moveTo>
                  <a:cubicBezTo>
                    <a:pt x="1926" y="0"/>
                    <a:pt x="33" y="371"/>
                    <a:pt x="33" y="893"/>
                  </a:cubicBezTo>
                  <a:cubicBezTo>
                    <a:pt x="0" y="960"/>
                    <a:pt x="33" y="993"/>
                    <a:pt x="67" y="1060"/>
                  </a:cubicBezTo>
                  <a:cubicBezTo>
                    <a:pt x="431" y="612"/>
                    <a:pt x="2114" y="328"/>
                    <a:pt x="4285" y="328"/>
                  </a:cubicBezTo>
                  <a:cubicBezTo>
                    <a:pt x="4698" y="328"/>
                    <a:pt x="5128" y="338"/>
                    <a:pt x="5571" y="360"/>
                  </a:cubicBezTo>
                  <a:cubicBezTo>
                    <a:pt x="8339" y="460"/>
                    <a:pt x="10641" y="960"/>
                    <a:pt x="11008" y="1527"/>
                  </a:cubicBezTo>
                  <a:cubicBezTo>
                    <a:pt x="11041" y="1460"/>
                    <a:pt x="11075" y="1427"/>
                    <a:pt x="11075" y="1360"/>
                  </a:cubicBezTo>
                  <a:cubicBezTo>
                    <a:pt x="11108" y="760"/>
                    <a:pt x="8640" y="159"/>
                    <a:pt x="5571" y="26"/>
                  </a:cubicBezTo>
                  <a:cubicBezTo>
                    <a:pt x="5175"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flipH="1">
              <a:off x="7652263" y="4182556"/>
              <a:ext cx="352217" cy="90493"/>
            </a:xfrm>
            <a:custGeom>
              <a:avLst/>
              <a:gdLst/>
              <a:ahLst/>
              <a:cxnLst/>
              <a:rect l="l" t="t" r="r" b="b"/>
              <a:pathLst>
                <a:path w="12743" h="3274" extrusionOk="0">
                  <a:moveTo>
                    <a:pt x="5482" y="1"/>
                  </a:moveTo>
                  <a:cubicBezTo>
                    <a:pt x="2451" y="1"/>
                    <a:pt x="64" y="571"/>
                    <a:pt x="34" y="1387"/>
                  </a:cubicBezTo>
                  <a:cubicBezTo>
                    <a:pt x="0" y="2254"/>
                    <a:pt x="2802" y="3088"/>
                    <a:pt x="6305" y="3255"/>
                  </a:cubicBezTo>
                  <a:cubicBezTo>
                    <a:pt x="6630" y="3267"/>
                    <a:pt x="6950" y="3274"/>
                    <a:pt x="7263" y="3274"/>
                  </a:cubicBezTo>
                  <a:cubicBezTo>
                    <a:pt x="10292" y="3274"/>
                    <a:pt x="12679" y="2707"/>
                    <a:pt x="12709" y="1921"/>
                  </a:cubicBezTo>
                  <a:cubicBezTo>
                    <a:pt x="12743" y="1020"/>
                    <a:pt x="9941" y="186"/>
                    <a:pt x="6438" y="19"/>
                  </a:cubicBezTo>
                  <a:cubicBezTo>
                    <a:pt x="6114" y="7"/>
                    <a:pt x="5794" y="1"/>
                    <a:pt x="5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flipH="1">
              <a:off x="7651351" y="4175701"/>
              <a:ext cx="352217" cy="59951"/>
            </a:xfrm>
            <a:custGeom>
              <a:avLst/>
              <a:gdLst/>
              <a:ahLst/>
              <a:cxnLst/>
              <a:rect l="l" t="t" r="r" b="b"/>
              <a:pathLst>
                <a:path w="12743" h="2169" extrusionOk="0">
                  <a:moveTo>
                    <a:pt x="67" y="0"/>
                  </a:moveTo>
                  <a:lnTo>
                    <a:pt x="1" y="1602"/>
                  </a:lnTo>
                  <a:lnTo>
                    <a:pt x="12676" y="2169"/>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flipH="1">
              <a:off x="7650411" y="4138304"/>
              <a:ext cx="352244" cy="90493"/>
            </a:xfrm>
            <a:custGeom>
              <a:avLst/>
              <a:gdLst/>
              <a:ahLst/>
              <a:cxnLst/>
              <a:rect l="l" t="t" r="r" b="b"/>
              <a:pathLst>
                <a:path w="12744" h="3274" extrusionOk="0">
                  <a:moveTo>
                    <a:pt x="5480" y="1"/>
                  </a:moveTo>
                  <a:cubicBezTo>
                    <a:pt x="2451" y="1"/>
                    <a:pt x="64" y="567"/>
                    <a:pt x="34" y="1353"/>
                  </a:cubicBezTo>
                  <a:cubicBezTo>
                    <a:pt x="1" y="2254"/>
                    <a:pt x="2803" y="3088"/>
                    <a:pt x="6305" y="3255"/>
                  </a:cubicBezTo>
                  <a:cubicBezTo>
                    <a:pt x="6630" y="3267"/>
                    <a:pt x="6951" y="3273"/>
                    <a:pt x="7264" y="3273"/>
                  </a:cubicBezTo>
                  <a:cubicBezTo>
                    <a:pt x="10293" y="3273"/>
                    <a:pt x="12680" y="2707"/>
                    <a:pt x="12710" y="1921"/>
                  </a:cubicBezTo>
                  <a:cubicBezTo>
                    <a:pt x="12743" y="1020"/>
                    <a:pt x="9941" y="186"/>
                    <a:pt x="6439" y="19"/>
                  </a:cubicBezTo>
                  <a:cubicBezTo>
                    <a:pt x="6114" y="7"/>
                    <a:pt x="5794"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flipH="1">
              <a:off x="7672550" y="4151019"/>
              <a:ext cx="307053" cy="41294"/>
            </a:xfrm>
            <a:custGeom>
              <a:avLst/>
              <a:gdLst/>
              <a:ahLst/>
              <a:cxnLst/>
              <a:rect l="l" t="t" r="r" b="b"/>
              <a:pathLst>
                <a:path w="11109" h="1494" extrusionOk="0">
                  <a:moveTo>
                    <a:pt x="4416" y="0"/>
                  </a:moveTo>
                  <a:cubicBezTo>
                    <a:pt x="1926" y="0"/>
                    <a:pt x="30" y="371"/>
                    <a:pt x="1" y="893"/>
                  </a:cubicBezTo>
                  <a:cubicBezTo>
                    <a:pt x="1" y="927"/>
                    <a:pt x="34" y="994"/>
                    <a:pt x="68" y="1027"/>
                  </a:cubicBezTo>
                  <a:cubicBezTo>
                    <a:pt x="408" y="602"/>
                    <a:pt x="2145" y="297"/>
                    <a:pt x="4359" y="297"/>
                  </a:cubicBezTo>
                  <a:cubicBezTo>
                    <a:pt x="4750" y="297"/>
                    <a:pt x="5156" y="306"/>
                    <a:pt x="5571" y="326"/>
                  </a:cubicBezTo>
                  <a:cubicBezTo>
                    <a:pt x="8340" y="460"/>
                    <a:pt x="10642" y="960"/>
                    <a:pt x="11009" y="1494"/>
                  </a:cubicBezTo>
                  <a:cubicBezTo>
                    <a:pt x="11042" y="1461"/>
                    <a:pt x="11075" y="1394"/>
                    <a:pt x="11075" y="1360"/>
                  </a:cubicBezTo>
                  <a:cubicBezTo>
                    <a:pt x="11109" y="760"/>
                    <a:pt x="8640" y="160"/>
                    <a:pt x="5571" y="26"/>
                  </a:cubicBezTo>
                  <a:cubicBezTo>
                    <a:pt x="5176"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flipH="1">
              <a:off x="7689135" y="4115915"/>
              <a:ext cx="352244" cy="89830"/>
            </a:xfrm>
            <a:custGeom>
              <a:avLst/>
              <a:gdLst/>
              <a:ahLst/>
              <a:cxnLst/>
              <a:rect l="l" t="t" r="r" b="b"/>
              <a:pathLst>
                <a:path w="12744" h="3250" extrusionOk="0">
                  <a:moveTo>
                    <a:pt x="5292" y="1"/>
                  </a:moveTo>
                  <a:cubicBezTo>
                    <a:pt x="2353" y="1"/>
                    <a:pt x="64" y="564"/>
                    <a:pt x="34" y="1363"/>
                  </a:cubicBezTo>
                  <a:cubicBezTo>
                    <a:pt x="1" y="2230"/>
                    <a:pt x="2803" y="3064"/>
                    <a:pt x="6305" y="3231"/>
                  </a:cubicBezTo>
                  <a:cubicBezTo>
                    <a:pt x="6630" y="3243"/>
                    <a:pt x="6951" y="3249"/>
                    <a:pt x="7264" y="3249"/>
                  </a:cubicBezTo>
                  <a:cubicBezTo>
                    <a:pt x="10293" y="3249"/>
                    <a:pt x="12680" y="2683"/>
                    <a:pt x="12710" y="1897"/>
                  </a:cubicBezTo>
                  <a:cubicBezTo>
                    <a:pt x="12743" y="996"/>
                    <a:pt x="9941" y="162"/>
                    <a:pt x="6439" y="29"/>
                  </a:cubicBezTo>
                  <a:cubicBezTo>
                    <a:pt x="6048" y="10"/>
                    <a:pt x="5665" y="1"/>
                    <a:pt x="5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flipH="1">
              <a:off x="7688223" y="4108397"/>
              <a:ext cx="352217" cy="59951"/>
            </a:xfrm>
            <a:custGeom>
              <a:avLst/>
              <a:gdLst/>
              <a:ahLst/>
              <a:cxnLst/>
              <a:rect l="l" t="t" r="r" b="b"/>
              <a:pathLst>
                <a:path w="12743" h="2169" extrusionOk="0">
                  <a:moveTo>
                    <a:pt x="67" y="0"/>
                  </a:moveTo>
                  <a:lnTo>
                    <a:pt x="0" y="1602"/>
                  </a:lnTo>
                  <a:lnTo>
                    <a:pt x="12676" y="2169"/>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flipH="1">
              <a:off x="7687283" y="4070999"/>
              <a:ext cx="352244" cy="90493"/>
            </a:xfrm>
            <a:custGeom>
              <a:avLst/>
              <a:gdLst/>
              <a:ahLst/>
              <a:cxnLst/>
              <a:rect l="l" t="t" r="r" b="b"/>
              <a:pathLst>
                <a:path w="12744" h="3274" extrusionOk="0">
                  <a:moveTo>
                    <a:pt x="5482" y="1"/>
                  </a:moveTo>
                  <a:cubicBezTo>
                    <a:pt x="2452" y="1"/>
                    <a:pt x="64" y="570"/>
                    <a:pt x="34" y="1387"/>
                  </a:cubicBezTo>
                  <a:cubicBezTo>
                    <a:pt x="1" y="2254"/>
                    <a:pt x="2803" y="3088"/>
                    <a:pt x="6305" y="3255"/>
                  </a:cubicBezTo>
                  <a:cubicBezTo>
                    <a:pt x="6630" y="3267"/>
                    <a:pt x="6950" y="3273"/>
                    <a:pt x="7263" y="3273"/>
                  </a:cubicBezTo>
                  <a:cubicBezTo>
                    <a:pt x="10293" y="3273"/>
                    <a:pt x="12679" y="2706"/>
                    <a:pt x="12710" y="1920"/>
                  </a:cubicBezTo>
                  <a:cubicBezTo>
                    <a:pt x="12743" y="1020"/>
                    <a:pt x="9941" y="186"/>
                    <a:pt x="6439" y="19"/>
                  </a:cubicBezTo>
                  <a:cubicBezTo>
                    <a:pt x="6114" y="7"/>
                    <a:pt x="5795" y="1"/>
                    <a:pt x="54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flipH="1">
              <a:off x="7710335" y="4083714"/>
              <a:ext cx="306141" cy="41294"/>
            </a:xfrm>
            <a:custGeom>
              <a:avLst/>
              <a:gdLst/>
              <a:ahLst/>
              <a:cxnLst/>
              <a:rect l="l" t="t" r="r" b="b"/>
              <a:pathLst>
                <a:path w="11076" h="1494" extrusionOk="0">
                  <a:moveTo>
                    <a:pt x="4406" y="0"/>
                  </a:moveTo>
                  <a:cubicBezTo>
                    <a:pt x="1900" y="0"/>
                    <a:pt x="30" y="371"/>
                    <a:pt x="1" y="893"/>
                  </a:cubicBezTo>
                  <a:cubicBezTo>
                    <a:pt x="1" y="927"/>
                    <a:pt x="34" y="993"/>
                    <a:pt x="67" y="1027"/>
                  </a:cubicBezTo>
                  <a:cubicBezTo>
                    <a:pt x="407" y="602"/>
                    <a:pt x="2145" y="297"/>
                    <a:pt x="4359" y="297"/>
                  </a:cubicBezTo>
                  <a:cubicBezTo>
                    <a:pt x="4750" y="297"/>
                    <a:pt x="5156" y="306"/>
                    <a:pt x="5571" y="326"/>
                  </a:cubicBezTo>
                  <a:cubicBezTo>
                    <a:pt x="8340" y="460"/>
                    <a:pt x="10608" y="960"/>
                    <a:pt x="10975" y="1494"/>
                  </a:cubicBezTo>
                  <a:cubicBezTo>
                    <a:pt x="11008" y="1460"/>
                    <a:pt x="11042" y="1394"/>
                    <a:pt x="11042" y="1360"/>
                  </a:cubicBezTo>
                  <a:cubicBezTo>
                    <a:pt x="11075" y="760"/>
                    <a:pt x="8640" y="160"/>
                    <a:pt x="5571" y="26"/>
                  </a:cubicBezTo>
                  <a:cubicBezTo>
                    <a:pt x="5171" y="9"/>
                    <a:pt x="4782" y="0"/>
                    <a:pt x="4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flipH="1">
              <a:off x="8162117" y="4433338"/>
              <a:ext cx="352244" cy="90493"/>
            </a:xfrm>
            <a:custGeom>
              <a:avLst/>
              <a:gdLst/>
              <a:ahLst/>
              <a:cxnLst/>
              <a:rect l="l" t="t" r="r" b="b"/>
              <a:pathLst>
                <a:path w="12744" h="3274" extrusionOk="0">
                  <a:moveTo>
                    <a:pt x="5481" y="1"/>
                  </a:moveTo>
                  <a:cubicBezTo>
                    <a:pt x="2456" y="1"/>
                    <a:pt x="94" y="568"/>
                    <a:pt x="34" y="1354"/>
                  </a:cubicBezTo>
                  <a:cubicBezTo>
                    <a:pt x="1" y="2254"/>
                    <a:pt x="2803" y="3088"/>
                    <a:pt x="6305" y="3255"/>
                  </a:cubicBezTo>
                  <a:cubicBezTo>
                    <a:pt x="6633" y="3268"/>
                    <a:pt x="6956" y="3274"/>
                    <a:pt x="7271" y="3274"/>
                  </a:cubicBezTo>
                  <a:cubicBezTo>
                    <a:pt x="10320" y="3274"/>
                    <a:pt x="12680" y="2707"/>
                    <a:pt x="12710" y="1921"/>
                  </a:cubicBezTo>
                  <a:cubicBezTo>
                    <a:pt x="12743" y="1020"/>
                    <a:pt x="9941" y="186"/>
                    <a:pt x="6439" y="20"/>
                  </a:cubicBezTo>
                  <a:cubicBezTo>
                    <a:pt x="6114" y="7"/>
                    <a:pt x="5794" y="1"/>
                    <a:pt x="54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flipH="1">
              <a:off x="8160293" y="4389086"/>
              <a:ext cx="352217" cy="90493"/>
            </a:xfrm>
            <a:custGeom>
              <a:avLst/>
              <a:gdLst/>
              <a:ahLst/>
              <a:cxnLst/>
              <a:rect l="l" t="t" r="r" b="b"/>
              <a:pathLst>
                <a:path w="12743" h="3274" extrusionOk="0">
                  <a:moveTo>
                    <a:pt x="5481" y="1"/>
                  </a:moveTo>
                  <a:cubicBezTo>
                    <a:pt x="2456" y="1"/>
                    <a:pt x="94" y="568"/>
                    <a:pt x="34" y="1354"/>
                  </a:cubicBezTo>
                  <a:cubicBezTo>
                    <a:pt x="0" y="2254"/>
                    <a:pt x="2802" y="3088"/>
                    <a:pt x="6305" y="3255"/>
                  </a:cubicBezTo>
                  <a:cubicBezTo>
                    <a:pt x="6629" y="3267"/>
                    <a:pt x="6949" y="3274"/>
                    <a:pt x="7261" y="3274"/>
                  </a:cubicBezTo>
                  <a:cubicBezTo>
                    <a:pt x="10292" y="3274"/>
                    <a:pt x="12679" y="2704"/>
                    <a:pt x="12709" y="1887"/>
                  </a:cubicBezTo>
                  <a:cubicBezTo>
                    <a:pt x="12743" y="1020"/>
                    <a:pt x="9941" y="186"/>
                    <a:pt x="6438" y="19"/>
                  </a:cubicBezTo>
                  <a:cubicBezTo>
                    <a:pt x="6113" y="7"/>
                    <a:pt x="5793" y="1"/>
                    <a:pt x="5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flipH="1">
              <a:off x="8182405" y="4401773"/>
              <a:ext cx="307053" cy="41349"/>
            </a:xfrm>
            <a:custGeom>
              <a:avLst/>
              <a:gdLst/>
              <a:ahLst/>
              <a:cxnLst/>
              <a:rect l="l" t="t" r="r" b="b"/>
              <a:pathLst>
                <a:path w="11109" h="1496" extrusionOk="0">
                  <a:moveTo>
                    <a:pt x="4346" y="0"/>
                  </a:moveTo>
                  <a:cubicBezTo>
                    <a:pt x="1891" y="0"/>
                    <a:pt x="34" y="344"/>
                    <a:pt x="34" y="861"/>
                  </a:cubicBezTo>
                  <a:cubicBezTo>
                    <a:pt x="0" y="928"/>
                    <a:pt x="34" y="995"/>
                    <a:pt x="67" y="1028"/>
                  </a:cubicBezTo>
                  <a:cubicBezTo>
                    <a:pt x="436" y="603"/>
                    <a:pt x="2153" y="298"/>
                    <a:pt x="4361" y="298"/>
                  </a:cubicBezTo>
                  <a:cubicBezTo>
                    <a:pt x="4750" y="298"/>
                    <a:pt x="5155" y="308"/>
                    <a:pt x="5571" y="328"/>
                  </a:cubicBezTo>
                  <a:cubicBezTo>
                    <a:pt x="8340" y="461"/>
                    <a:pt x="10641" y="961"/>
                    <a:pt x="11008" y="1495"/>
                  </a:cubicBezTo>
                  <a:cubicBezTo>
                    <a:pt x="11042" y="1462"/>
                    <a:pt x="11075" y="1395"/>
                    <a:pt x="11075" y="1362"/>
                  </a:cubicBezTo>
                  <a:cubicBezTo>
                    <a:pt x="11108" y="761"/>
                    <a:pt x="8640" y="161"/>
                    <a:pt x="5571" y="27"/>
                  </a:cubicBezTo>
                  <a:cubicBezTo>
                    <a:pt x="5151" y="9"/>
                    <a:pt x="4741" y="0"/>
                    <a:pt x="43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flipH="1">
              <a:off x="8013688" y="4409263"/>
              <a:ext cx="353156" cy="118354"/>
            </a:xfrm>
            <a:custGeom>
              <a:avLst/>
              <a:gdLst/>
              <a:ahLst/>
              <a:cxnLst/>
              <a:rect l="l" t="t" r="r" b="b"/>
              <a:pathLst>
                <a:path w="12777" h="4282" extrusionOk="0">
                  <a:moveTo>
                    <a:pt x="2479" y="1"/>
                  </a:moveTo>
                  <a:cubicBezTo>
                    <a:pt x="1197" y="1"/>
                    <a:pt x="339" y="235"/>
                    <a:pt x="234" y="690"/>
                  </a:cubicBezTo>
                  <a:cubicBezTo>
                    <a:pt x="1" y="1524"/>
                    <a:pt x="2603" y="2892"/>
                    <a:pt x="6005" y="3693"/>
                  </a:cubicBezTo>
                  <a:cubicBezTo>
                    <a:pt x="7639" y="4089"/>
                    <a:pt x="9152" y="4282"/>
                    <a:pt x="10315" y="4282"/>
                  </a:cubicBezTo>
                  <a:cubicBezTo>
                    <a:pt x="11597" y="4282"/>
                    <a:pt x="12454" y="4047"/>
                    <a:pt x="12576" y="3592"/>
                  </a:cubicBezTo>
                  <a:cubicBezTo>
                    <a:pt x="12777" y="2759"/>
                    <a:pt x="10175" y="1391"/>
                    <a:pt x="6772" y="590"/>
                  </a:cubicBezTo>
                  <a:cubicBezTo>
                    <a:pt x="5154" y="194"/>
                    <a:pt x="3642" y="1"/>
                    <a:pt x="24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flipH="1">
              <a:off x="8009072" y="4384995"/>
              <a:ext cx="351304" cy="124491"/>
            </a:xfrm>
            <a:custGeom>
              <a:avLst/>
              <a:gdLst/>
              <a:ahLst/>
              <a:cxnLst/>
              <a:rect l="l" t="t" r="r" b="b"/>
              <a:pathLst>
                <a:path w="12710" h="4504" extrusionOk="0">
                  <a:moveTo>
                    <a:pt x="367" y="1"/>
                  </a:moveTo>
                  <a:lnTo>
                    <a:pt x="0" y="1568"/>
                  </a:lnTo>
                  <a:lnTo>
                    <a:pt x="12342" y="4504"/>
                  </a:lnTo>
                  <a:lnTo>
                    <a:pt x="12709" y="2936"/>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flipH="1">
              <a:off x="8003544" y="4365951"/>
              <a:ext cx="353156" cy="118576"/>
            </a:xfrm>
            <a:custGeom>
              <a:avLst/>
              <a:gdLst/>
              <a:ahLst/>
              <a:cxnLst/>
              <a:rect l="l" t="t" r="r" b="b"/>
              <a:pathLst>
                <a:path w="12777" h="4290" extrusionOk="0">
                  <a:moveTo>
                    <a:pt x="2466" y="0"/>
                  </a:moveTo>
                  <a:cubicBezTo>
                    <a:pt x="1187" y="0"/>
                    <a:pt x="339" y="235"/>
                    <a:pt x="234" y="690"/>
                  </a:cubicBezTo>
                  <a:cubicBezTo>
                    <a:pt x="1" y="1557"/>
                    <a:pt x="2603" y="2891"/>
                    <a:pt x="6005" y="3725"/>
                  </a:cubicBezTo>
                  <a:cubicBezTo>
                    <a:pt x="7620" y="4105"/>
                    <a:pt x="9129" y="4290"/>
                    <a:pt x="10291" y="4290"/>
                  </a:cubicBezTo>
                  <a:cubicBezTo>
                    <a:pt x="11577" y="4290"/>
                    <a:pt x="12438" y="4063"/>
                    <a:pt x="12543" y="3625"/>
                  </a:cubicBezTo>
                  <a:cubicBezTo>
                    <a:pt x="12777" y="2758"/>
                    <a:pt x="10175" y="1423"/>
                    <a:pt x="6772" y="589"/>
                  </a:cubicBezTo>
                  <a:cubicBezTo>
                    <a:pt x="5138" y="193"/>
                    <a:pt x="3625" y="0"/>
                    <a:pt x="2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flipH="1">
              <a:off x="8026596" y="4377615"/>
              <a:ext cx="302437" cy="84855"/>
            </a:xfrm>
            <a:custGeom>
              <a:avLst/>
              <a:gdLst/>
              <a:ahLst/>
              <a:cxnLst/>
              <a:rect l="l" t="t" r="r" b="b"/>
              <a:pathLst>
                <a:path w="10942" h="3070" extrusionOk="0">
                  <a:moveTo>
                    <a:pt x="1396" y="1"/>
                  </a:moveTo>
                  <a:cubicBezTo>
                    <a:pt x="597" y="1"/>
                    <a:pt x="92" y="121"/>
                    <a:pt x="34" y="368"/>
                  </a:cubicBezTo>
                  <a:cubicBezTo>
                    <a:pt x="0" y="434"/>
                    <a:pt x="34" y="501"/>
                    <a:pt x="34" y="534"/>
                  </a:cubicBezTo>
                  <a:cubicBezTo>
                    <a:pt x="236" y="383"/>
                    <a:pt x="698" y="307"/>
                    <a:pt x="1341" y="307"/>
                  </a:cubicBezTo>
                  <a:cubicBezTo>
                    <a:pt x="2393" y="307"/>
                    <a:pt x="3928" y="508"/>
                    <a:pt x="5604" y="901"/>
                  </a:cubicBezTo>
                  <a:cubicBezTo>
                    <a:pt x="8273" y="1535"/>
                    <a:pt x="10441" y="2469"/>
                    <a:pt x="10708" y="3070"/>
                  </a:cubicBezTo>
                  <a:cubicBezTo>
                    <a:pt x="10741" y="3036"/>
                    <a:pt x="10775" y="3003"/>
                    <a:pt x="10808" y="2936"/>
                  </a:cubicBezTo>
                  <a:cubicBezTo>
                    <a:pt x="10942" y="2369"/>
                    <a:pt x="8640" y="1302"/>
                    <a:pt x="5671" y="601"/>
                  </a:cubicBezTo>
                  <a:cubicBezTo>
                    <a:pt x="3973" y="205"/>
                    <a:pt x="2435" y="1"/>
                    <a:pt x="13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flipH="1">
              <a:off x="7758291" y="3822567"/>
              <a:ext cx="316257" cy="316285"/>
            </a:xfrm>
            <a:custGeom>
              <a:avLst/>
              <a:gdLst/>
              <a:ahLst/>
              <a:cxnLst/>
              <a:rect l="l" t="t" r="r" b="b"/>
              <a:pathLst>
                <a:path w="11442" h="11443" extrusionOk="0">
                  <a:moveTo>
                    <a:pt x="5737" y="1"/>
                  </a:moveTo>
                  <a:cubicBezTo>
                    <a:pt x="2569" y="1"/>
                    <a:pt x="0" y="2569"/>
                    <a:pt x="0" y="5738"/>
                  </a:cubicBezTo>
                  <a:cubicBezTo>
                    <a:pt x="0" y="8874"/>
                    <a:pt x="2569" y="11442"/>
                    <a:pt x="5737" y="11442"/>
                  </a:cubicBezTo>
                  <a:cubicBezTo>
                    <a:pt x="8873" y="11442"/>
                    <a:pt x="11442" y="8874"/>
                    <a:pt x="11442" y="5738"/>
                  </a:cubicBezTo>
                  <a:cubicBezTo>
                    <a:pt x="11442" y="2569"/>
                    <a:pt x="8873" y="1"/>
                    <a:pt x="5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flipH="1">
              <a:off x="7739855" y="3822567"/>
              <a:ext cx="315345" cy="316285"/>
            </a:xfrm>
            <a:custGeom>
              <a:avLst/>
              <a:gdLst/>
              <a:ahLst/>
              <a:cxnLst/>
              <a:rect l="l" t="t" r="r" b="b"/>
              <a:pathLst>
                <a:path w="11409" h="11443" extrusionOk="0">
                  <a:moveTo>
                    <a:pt x="5705" y="1"/>
                  </a:moveTo>
                  <a:cubicBezTo>
                    <a:pt x="2569" y="1"/>
                    <a:pt x="1" y="2569"/>
                    <a:pt x="1" y="5738"/>
                  </a:cubicBezTo>
                  <a:cubicBezTo>
                    <a:pt x="1" y="8874"/>
                    <a:pt x="2569" y="11442"/>
                    <a:pt x="5705" y="11442"/>
                  </a:cubicBezTo>
                  <a:cubicBezTo>
                    <a:pt x="8874" y="11442"/>
                    <a:pt x="11409" y="8874"/>
                    <a:pt x="11409" y="5738"/>
                  </a:cubicBezTo>
                  <a:cubicBezTo>
                    <a:pt x="11409" y="2569"/>
                    <a:pt x="8874" y="1"/>
                    <a:pt x="5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flipH="1">
              <a:off x="7834825" y="3912841"/>
              <a:ext cx="143839" cy="139444"/>
            </a:xfrm>
            <a:custGeom>
              <a:avLst/>
              <a:gdLst/>
              <a:ahLst/>
              <a:cxnLst/>
              <a:rect l="l" t="t" r="r" b="b"/>
              <a:pathLst>
                <a:path w="5204" h="5045" extrusionOk="0">
                  <a:moveTo>
                    <a:pt x="3420" y="1"/>
                  </a:moveTo>
                  <a:cubicBezTo>
                    <a:pt x="3381" y="1"/>
                    <a:pt x="3342" y="2"/>
                    <a:pt x="3303" y="4"/>
                  </a:cubicBezTo>
                  <a:cubicBezTo>
                    <a:pt x="3278" y="3"/>
                    <a:pt x="3253" y="3"/>
                    <a:pt x="3228" y="3"/>
                  </a:cubicBezTo>
                  <a:cubicBezTo>
                    <a:pt x="2124" y="3"/>
                    <a:pt x="1127" y="728"/>
                    <a:pt x="801" y="1805"/>
                  </a:cubicBezTo>
                  <a:lnTo>
                    <a:pt x="0" y="1805"/>
                  </a:lnTo>
                  <a:lnTo>
                    <a:pt x="0" y="2305"/>
                  </a:lnTo>
                  <a:lnTo>
                    <a:pt x="734" y="2305"/>
                  </a:lnTo>
                  <a:lnTo>
                    <a:pt x="734" y="2539"/>
                  </a:lnTo>
                  <a:lnTo>
                    <a:pt x="734" y="2772"/>
                  </a:lnTo>
                  <a:lnTo>
                    <a:pt x="0" y="2772"/>
                  </a:lnTo>
                  <a:lnTo>
                    <a:pt x="0" y="3239"/>
                  </a:lnTo>
                  <a:lnTo>
                    <a:pt x="801" y="3239"/>
                  </a:lnTo>
                  <a:cubicBezTo>
                    <a:pt x="1121" y="4296"/>
                    <a:pt x="2086" y="5045"/>
                    <a:pt x="3165" y="5045"/>
                  </a:cubicBezTo>
                  <a:cubicBezTo>
                    <a:pt x="3211" y="5045"/>
                    <a:pt x="3257" y="5043"/>
                    <a:pt x="3303" y="5041"/>
                  </a:cubicBezTo>
                  <a:cubicBezTo>
                    <a:pt x="3342" y="5042"/>
                    <a:pt x="3381" y="5043"/>
                    <a:pt x="3420" y="5043"/>
                  </a:cubicBezTo>
                  <a:cubicBezTo>
                    <a:pt x="4077" y="5043"/>
                    <a:pt x="4696" y="4779"/>
                    <a:pt x="5137" y="4307"/>
                  </a:cubicBezTo>
                  <a:lnTo>
                    <a:pt x="5204" y="4240"/>
                  </a:lnTo>
                  <a:lnTo>
                    <a:pt x="4737" y="3806"/>
                  </a:lnTo>
                  <a:lnTo>
                    <a:pt x="4670" y="3873"/>
                  </a:lnTo>
                  <a:cubicBezTo>
                    <a:pt x="4361" y="4214"/>
                    <a:pt x="3908" y="4410"/>
                    <a:pt x="3444" y="4410"/>
                  </a:cubicBezTo>
                  <a:cubicBezTo>
                    <a:pt x="3408" y="4410"/>
                    <a:pt x="3372" y="4409"/>
                    <a:pt x="3336" y="4407"/>
                  </a:cubicBezTo>
                  <a:cubicBezTo>
                    <a:pt x="3310" y="4408"/>
                    <a:pt x="3284" y="4409"/>
                    <a:pt x="3259" y="4409"/>
                  </a:cubicBezTo>
                  <a:cubicBezTo>
                    <a:pt x="2520" y="4409"/>
                    <a:pt x="1826" y="3949"/>
                    <a:pt x="1568" y="3239"/>
                  </a:cubicBezTo>
                  <a:lnTo>
                    <a:pt x="3870" y="3239"/>
                  </a:lnTo>
                  <a:lnTo>
                    <a:pt x="3870" y="2772"/>
                  </a:lnTo>
                  <a:lnTo>
                    <a:pt x="1435" y="2772"/>
                  </a:lnTo>
                  <a:cubicBezTo>
                    <a:pt x="1435" y="2672"/>
                    <a:pt x="1435" y="2606"/>
                    <a:pt x="1435" y="2539"/>
                  </a:cubicBezTo>
                  <a:cubicBezTo>
                    <a:pt x="1435" y="2472"/>
                    <a:pt x="1435" y="2372"/>
                    <a:pt x="1435" y="2305"/>
                  </a:cubicBezTo>
                  <a:lnTo>
                    <a:pt x="3836" y="2305"/>
                  </a:lnTo>
                  <a:lnTo>
                    <a:pt x="3836" y="1805"/>
                  </a:lnTo>
                  <a:lnTo>
                    <a:pt x="1568" y="1805"/>
                  </a:lnTo>
                  <a:cubicBezTo>
                    <a:pt x="1835" y="1104"/>
                    <a:pt x="2569" y="637"/>
                    <a:pt x="3336" y="637"/>
                  </a:cubicBezTo>
                  <a:cubicBezTo>
                    <a:pt x="3836" y="637"/>
                    <a:pt x="4337" y="838"/>
                    <a:pt x="4670" y="1205"/>
                  </a:cubicBezTo>
                  <a:lnTo>
                    <a:pt x="4737" y="1271"/>
                  </a:lnTo>
                  <a:lnTo>
                    <a:pt x="5204" y="804"/>
                  </a:lnTo>
                  <a:lnTo>
                    <a:pt x="5137" y="738"/>
                  </a:lnTo>
                  <a:cubicBezTo>
                    <a:pt x="4696" y="265"/>
                    <a:pt x="4077" y="1"/>
                    <a:pt x="3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flipH="1">
              <a:off x="5684710" y="4462886"/>
              <a:ext cx="351304" cy="89526"/>
            </a:xfrm>
            <a:custGeom>
              <a:avLst/>
              <a:gdLst/>
              <a:ahLst/>
              <a:cxnLst/>
              <a:rect l="l" t="t" r="r" b="b"/>
              <a:pathLst>
                <a:path w="12710" h="3239" extrusionOk="0">
                  <a:moveTo>
                    <a:pt x="5481" y="0"/>
                  </a:moveTo>
                  <a:cubicBezTo>
                    <a:pt x="2412" y="0"/>
                    <a:pt x="31" y="599"/>
                    <a:pt x="1" y="1419"/>
                  </a:cubicBezTo>
                  <a:cubicBezTo>
                    <a:pt x="1" y="2286"/>
                    <a:pt x="2803" y="3120"/>
                    <a:pt x="6305" y="3220"/>
                  </a:cubicBezTo>
                  <a:cubicBezTo>
                    <a:pt x="6633" y="3233"/>
                    <a:pt x="6954" y="3239"/>
                    <a:pt x="7268" y="3239"/>
                  </a:cubicBezTo>
                  <a:cubicBezTo>
                    <a:pt x="10313" y="3239"/>
                    <a:pt x="12646" y="2669"/>
                    <a:pt x="12676" y="1853"/>
                  </a:cubicBezTo>
                  <a:cubicBezTo>
                    <a:pt x="12710" y="985"/>
                    <a:pt x="9908" y="151"/>
                    <a:pt x="6405" y="18"/>
                  </a:cubicBezTo>
                  <a:cubicBezTo>
                    <a:pt x="6092" y="6"/>
                    <a:pt x="5783"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flipH="1">
              <a:off x="5683771" y="4456915"/>
              <a:ext cx="352244" cy="57187"/>
            </a:xfrm>
            <a:custGeom>
              <a:avLst/>
              <a:gdLst/>
              <a:ahLst/>
              <a:cxnLst/>
              <a:rect l="l" t="t" r="r" b="b"/>
              <a:pathLst>
                <a:path w="12744" h="2069" extrusionOk="0">
                  <a:moveTo>
                    <a:pt x="67" y="0"/>
                  </a:moveTo>
                  <a:lnTo>
                    <a:pt x="1" y="1602"/>
                  </a:lnTo>
                  <a:lnTo>
                    <a:pt x="12676" y="2069"/>
                  </a:lnTo>
                  <a:lnTo>
                    <a:pt x="12743" y="467"/>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flipH="1">
              <a:off x="5682858" y="4418633"/>
              <a:ext cx="352217" cy="89526"/>
            </a:xfrm>
            <a:custGeom>
              <a:avLst/>
              <a:gdLst/>
              <a:ahLst/>
              <a:cxnLst/>
              <a:rect l="l" t="t" r="r" b="b"/>
              <a:pathLst>
                <a:path w="12743" h="3239" extrusionOk="0">
                  <a:moveTo>
                    <a:pt x="5512" y="0"/>
                  </a:moveTo>
                  <a:cubicBezTo>
                    <a:pt x="2443" y="0"/>
                    <a:pt x="64" y="596"/>
                    <a:pt x="33" y="1385"/>
                  </a:cubicBezTo>
                  <a:cubicBezTo>
                    <a:pt x="0" y="2286"/>
                    <a:pt x="2802" y="3120"/>
                    <a:pt x="6305" y="3220"/>
                  </a:cubicBezTo>
                  <a:cubicBezTo>
                    <a:pt x="6632" y="3233"/>
                    <a:pt x="6954" y="3239"/>
                    <a:pt x="7269" y="3239"/>
                  </a:cubicBezTo>
                  <a:cubicBezTo>
                    <a:pt x="10319" y="3239"/>
                    <a:pt x="12679" y="2669"/>
                    <a:pt x="12709" y="1852"/>
                  </a:cubicBezTo>
                  <a:cubicBezTo>
                    <a:pt x="12742" y="952"/>
                    <a:pt x="9940" y="151"/>
                    <a:pt x="6438" y="18"/>
                  </a:cubicBezTo>
                  <a:cubicBezTo>
                    <a:pt x="6124" y="6"/>
                    <a:pt x="5814" y="0"/>
                    <a:pt x="55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flipH="1">
              <a:off x="5704998" y="4430685"/>
              <a:ext cx="306113" cy="41018"/>
            </a:xfrm>
            <a:custGeom>
              <a:avLst/>
              <a:gdLst/>
              <a:ahLst/>
              <a:cxnLst/>
              <a:rect l="l" t="t" r="r" b="b"/>
              <a:pathLst>
                <a:path w="11075" h="1484" extrusionOk="0">
                  <a:moveTo>
                    <a:pt x="4642" y="0"/>
                  </a:moveTo>
                  <a:cubicBezTo>
                    <a:pt x="2019" y="0"/>
                    <a:pt x="30" y="378"/>
                    <a:pt x="0" y="916"/>
                  </a:cubicBezTo>
                  <a:cubicBezTo>
                    <a:pt x="0" y="983"/>
                    <a:pt x="0" y="1050"/>
                    <a:pt x="67" y="1083"/>
                  </a:cubicBezTo>
                  <a:cubicBezTo>
                    <a:pt x="416" y="618"/>
                    <a:pt x="2234" y="330"/>
                    <a:pt x="4529" y="330"/>
                  </a:cubicBezTo>
                  <a:cubicBezTo>
                    <a:pt x="4867" y="330"/>
                    <a:pt x="5215" y="336"/>
                    <a:pt x="5571" y="349"/>
                  </a:cubicBezTo>
                  <a:cubicBezTo>
                    <a:pt x="8306" y="449"/>
                    <a:pt x="10608" y="916"/>
                    <a:pt x="10975" y="1483"/>
                  </a:cubicBezTo>
                  <a:cubicBezTo>
                    <a:pt x="11008" y="1450"/>
                    <a:pt x="11042" y="1383"/>
                    <a:pt x="11042" y="1316"/>
                  </a:cubicBezTo>
                  <a:cubicBezTo>
                    <a:pt x="11075" y="749"/>
                    <a:pt x="8640" y="149"/>
                    <a:pt x="5571" y="15"/>
                  </a:cubicBezTo>
                  <a:cubicBezTo>
                    <a:pt x="5254" y="5"/>
                    <a:pt x="4944" y="0"/>
                    <a:pt x="4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flipH="1">
              <a:off x="5642282" y="4399230"/>
              <a:ext cx="352244" cy="89554"/>
            </a:xfrm>
            <a:custGeom>
              <a:avLst/>
              <a:gdLst/>
              <a:ahLst/>
              <a:cxnLst/>
              <a:rect l="l" t="t" r="r" b="b"/>
              <a:pathLst>
                <a:path w="12744" h="3240" extrusionOk="0">
                  <a:moveTo>
                    <a:pt x="5475" y="1"/>
                  </a:moveTo>
                  <a:cubicBezTo>
                    <a:pt x="2425" y="1"/>
                    <a:pt x="64" y="570"/>
                    <a:pt x="34" y="1387"/>
                  </a:cubicBezTo>
                  <a:cubicBezTo>
                    <a:pt x="1" y="2288"/>
                    <a:pt x="2803" y="3088"/>
                    <a:pt x="6305" y="3222"/>
                  </a:cubicBezTo>
                  <a:cubicBezTo>
                    <a:pt x="6620" y="3234"/>
                    <a:pt x="6929" y="3239"/>
                    <a:pt x="7232" y="3239"/>
                  </a:cubicBezTo>
                  <a:cubicBezTo>
                    <a:pt x="10300" y="3239"/>
                    <a:pt x="12679" y="2643"/>
                    <a:pt x="12710" y="1854"/>
                  </a:cubicBezTo>
                  <a:cubicBezTo>
                    <a:pt x="12743" y="953"/>
                    <a:pt x="9941" y="119"/>
                    <a:pt x="6439" y="19"/>
                  </a:cubicBezTo>
                  <a:cubicBezTo>
                    <a:pt x="6111" y="7"/>
                    <a:pt x="5789" y="1"/>
                    <a:pt x="5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flipH="1">
              <a:off x="5641370" y="4393287"/>
              <a:ext cx="352217" cy="57187"/>
            </a:xfrm>
            <a:custGeom>
              <a:avLst/>
              <a:gdLst/>
              <a:ahLst/>
              <a:cxnLst/>
              <a:rect l="l" t="t" r="r" b="b"/>
              <a:pathLst>
                <a:path w="12743" h="2069" extrusionOk="0">
                  <a:moveTo>
                    <a:pt x="67" y="1"/>
                  </a:moveTo>
                  <a:lnTo>
                    <a:pt x="0" y="1602"/>
                  </a:lnTo>
                  <a:lnTo>
                    <a:pt x="12676" y="2069"/>
                  </a:lnTo>
                  <a:lnTo>
                    <a:pt x="12743" y="468"/>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flipH="1">
              <a:off x="5640458" y="4354977"/>
              <a:ext cx="352217" cy="89554"/>
            </a:xfrm>
            <a:custGeom>
              <a:avLst/>
              <a:gdLst/>
              <a:ahLst/>
              <a:cxnLst/>
              <a:rect l="l" t="t" r="r" b="b"/>
              <a:pathLst>
                <a:path w="12743" h="3240" extrusionOk="0">
                  <a:moveTo>
                    <a:pt x="5442" y="1"/>
                  </a:moveTo>
                  <a:cubicBezTo>
                    <a:pt x="2397" y="1"/>
                    <a:pt x="64" y="570"/>
                    <a:pt x="34" y="1387"/>
                  </a:cubicBezTo>
                  <a:cubicBezTo>
                    <a:pt x="0" y="2254"/>
                    <a:pt x="2802" y="3088"/>
                    <a:pt x="6305" y="3221"/>
                  </a:cubicBezTo>
                  <a:cubicBezTo>
                    <a:pt x="6619" y="3233"/>
                    <a:pt x="6929" y="3239"/>
                    <a:pt x="7231" y="3239"/>
                  </a:cubicBezTo>
                  <a:cubicBezTo>
                    <a:pt x="10300" y="3239"/>
                    <a:pt x="12679" y="2643"/>
                    <a:pt x="12710" y="1854"/>
                  </a:cubicBezTo>
                  <a:cubicBezTo>
                    <a:pt x="12743" y="986"/>
                    <a:pt x="9908" y="119"/>
                    <a:pt x="6405" y="19"/>
                  </a:cubicBezTo>
                  <a:cubicBezTo>
                    <a:pt x="6078" y="7"/>
                    <a:pt x="5756" y="1"/>
                    <a:pt x="5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flipH="1">
              <a:off x="5663509" y="4367056"/>
              <a:ext cx="306113" cy="40106"/>
            </a:xfrm>
            <a:custGeom>
              <a:avLst/>
              <a:gdLst/>
              <a:ahLst/>
              <a:cxnLst/>
              <a:rect l="l" t="t" r="r" b="b"/>
              <a:pathLst>
                <a:path w="11075" h="1451" extrusionOk="0">
                  <a:moveTo>
                    <a:pt x="4642" y="0"/>
                  </a:moveTo>
                  <a:cubicBezTo>
                    <a:pt x="2019" y="0"/>
                    <a:pt x="30" y="378"/>
                    <a:pt x="0" y="916"/>
                  </a:cubicBezTo>
                  <a:cubicBezTo>
                    <a:pt x="0" y="983"/>
                    <a:pt x="34" y="1016"/>
                    <a:pt x="67" y="1083"/>
                  </a:cubicBezTo>
                  <a:cubicBezTo>
                    <a:pt x="420" y="613"/>
                    <a:pt x="2273" y="298"/>
                    <a:pt x="4602" y="298"/>
                  </a:cubicBezTo>
                  <a:cubicBezTo>
                    <a:pt x="4917" y="298"/>
                    <a:pt x="5241" y="304"/>
                    <a:pt x="5571" y="316"/>
                  </a:cubicBezTo>
                  <a:cubicBezTo>
                    <a:pt x="8340" y="416"/>
                    <a:pt x="10608" y="916"/>
                    <a:pt x="11008" y="1450"/>
                  </a:cubicBezTo>
                  <a:cubicBezTo>
                    <a:pt x="11042" y="1417"/>
                    <a:pt x="11042" y="1350"/>
                    <a:pt x="11075" y="1317"/>
                  </a:cubicBezTo>
                  <a:cubicBezTo>
                    <a:pt x="11075" y="716"/>
                    <a:pt x="8640" y="116"/>
                    <a:pt x="5571" y="16"/>
                  </a:cubicBezTo>
                  <a:cubicBezTo>
                    <a:pt x="5254" y="5"/>
                    <a:pt x="4944" y="0"/>
                    <a:pt x="4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flipH="1">
              <a:off x="5640458" y="4318105"/>
              <a:ext cx="352217" cy="89526"/>
            </a:xfrm>
            <a:custGeom>
              <a:avLst/>
              <a:gdLst/>
              <a:ahLst/>
              <a:cxnLst/>
              <a:rect l="l" t="t" r="r" b="b"/>
              <a:pathLst>
                <a:path w="12743" h="3239" extrusionOk="0">
                  <a:moveTo>
                    <a:pt x="5442" y="0"/>
                  </a:moveTo>
                  <a:cubicBezTo>
                    <a:pt x="2397" y="0"/>
                    <a:pt x="64" y="570"/>
                    <a:pt x="34" y="1386"/>
                  </a:cubicBezTo>
                  <a:cubicBezTo>
                    <a:pt x="0" y="2287"/>
                    <a:pt x="2802" y="3088"/>
                    <a:pt x="6305" y="3221"/>
                  </a:cubicBezTo>
                  <a:cubicBezTo>
                    <a:pt x="6619" y="3233"/>
                    <a:pt x="6929" y="3239"/>
                    <a:pt x="7231" y="3239"/>
                  </a:cubicBezTo>
                  <a:cubicBezTo>
                    <a:pt x="10300" y="3239"/>
                    <a:pt x="12679" y="2643"/>
                    <a:pt x="12710" y="1853"/>
                  </a:cubicBezTo>
                  <a:cubicBezTo>
                    <a:pt x="12743" y="953"/>
                    <a:pt x="9908" y="152"/>
                    <a:pt x="6405" y="19"/>
                  </a:cubicBezTo>
                  <a:cubicBezTo>
                    <a:pt x="6078" y="6"/>
                    <a:pt x="5756" y="0"/>
                    <a:pt x="5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flipH="1">
              <a:off x="5640458" y="4312162"/>
              <a:ext cx="351304" cy="57187"/>
            </a:xfrm>
            <a:custGeom>
              <a:avLst/>
              <a:gdLst/>
              <a:ahLst/>
              <a:cxnLst/>
              <a:rect l="l" t="t" r="r" b="b"/>
              <a:pathLst>
                <a:path w="12710" h="2069" extrusionOk="0">
                  <a:moveTo>
                    <a:pt x="34" y="0"/>
                  </a:moveTo>
                  <a:lnTo>
                    <a:pt x="1" y="1601"/>
                  </a:lnTo>
                  <a:lnTo>
                    <a:pt x="12677" y="2068"/>
                  </a:lnTo>
                  <a:lnTo>
                    <a:pt x="12710" y="467"/>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flipH="1">
              <a:off x="5639518" y="4272941"/>
              <a:ext cx="352244" cy="89554"/>
            </a:xfrm>
            <a:custGeom>
              <a:avLst/>
              <a:gdLst/>
              <a:ahLst/>
              <a:cxnLst/>
              <a:rect l="l" t="t" r="r" b="b"/>
              <a:pathLst>
                <a:path w="12744" h="3240" extrusionOk="0">
                  <a:moveTo>
                    <a:pt x="5513" y="1"/>
                  </a:moveTo>
                  <a:cubicBezTo>
                    <a:pt x="2444" y="1"/>
                    <a:pt x="65" y="597"/>
                    <a:pt x="34" y="1386"/>
                  </a:cubicBezTo>
                  <a:cubicBezTo>
                    <a:pt x="1" y="2287"/>
                    <a:pt x="2836" y="3121"/>
                    <a:pt x="6339" y="3221"/>
                  </a:cubicBezTo>
                  <a:cubicBezTo>
                    <a:pt x="6666" y="3233"/>
                    <a:pt x="6988" y="3239"/>
                    <a:pt x="7302" y="3239"/>
                  </a:cubicBezTo>
                  <a:cubicBezTo>
                    <a:pt x="10347" y="3239"/>
                    <a:pt x="12680" y="2669"/>
                    <a:pt x="12710" y="1853"/>
                  </a:cubicBezTo>
                  <a:cubicBezTo>
                    <a:pt x="12743" y="986"/>
                    <a:pt x="9941" y="152"/>
                    <a:pt x="6439" y="18"/>
                  </a:cubicBezTo>
                  <a:cubicBezTo>
                    <a:pt x="6124" y="6"/>
                    <a:pt x="5815" y="1"/>
                    <a:pt x="5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flipH="1">
              <a:off x="5661658" y="4285932"/>
              <a:ext cx="306113" cy="40078"/>
            </a:xfrm>
            <a:custGeom>
              <a:avLst/>
              <a:gdLst/>
              <a:ahLst/>
              <a:cxnLst/>
              <a:rect l="l" t="t" r="r" b="b"/>
              <a:pathLst>
                <a:path w="11075" h="1450" extrusionOk="0">
                  <a:moveTo>
                    <a:pt x="4641" y="0"/>
                  </a:moveTo>
                  <a:cubicBezTo>
                    <a:pt x="2012" y="0"/>
                    <a:pt x="0" y="378"/>
                    <a:pt x="0" y="916"/>
                  </a:cubicBezTo>
                  <a:cubicBezTo>
                    <a:pt x="0" y="983"/>
                    <a:pt x="33" y="1016"/>
                    <a:pt x="67" y="1083"/>
                  </a:cubicBezTo>
                  <a:cubicBezTo>
                    <a:pt x="419" y="613"/>
                    <a:pt x="2273" y="298"/>
                    <a:pt x="4602" y="298"/>
                  </a:cubicBezTo>
                  <a:cubicBezTo>
                    <a:pt x="4917" y="298"/>
                    <a:pt x="5241" y="304"/>
                    <a:pt x="5571" y="316"/>
                  </a:cubicBezTo>
                  <a:cubicBezTo>
                    <a:pt x="8306" y="416"/>
                    <a:pt x="10608" y="916"/>
                    <a:pt x="10975" y="1450"/>
                  </a:cubicBezTo>
                  <a:cubicBezTo>
                    <a:pt x="11008" y="1416"/>
                    <a:pt x="11041" y="1383"/>
                    <a:pt x="11041" y="1316"/>
                  </a:cubicBezTo>
                  <a:cubicBezTo>
                    <a:pt x="11075" y="716"/>
                    <a:pt x="8640" y="115"/>
                    <a:pt x="5571" y="15"/>
                  </a:cubicBezTo>
                  <a:cubicBezTo>
                    <a:pt x="5254" y="5"/>
                    <a:pt x="4943" y="0"/>
                    <a:pt x="4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flipH="1">
              <a:off x="5598970" y="4253758"/>
              <a:ext cx="352217" cy="90079"/>
            </a:xfrm>
            <a:custGeom>
              <a:avLst/>
              <a:gdLst/>
              <a:ahLst/>
              <a:cxnLst/>
              <a:rect l="l" t="t" r="r" b="b"/>
              <a:pathLst>
                <a:path w="12743" h="3259" extrusionOk="0">
                  <a:moveTo>
                    <a:pt x="5683" y="1"/>
                  </a:moveTo>
                  <a:cubicBezTo>
                    <a:pt x="2533" y="1"/>
                    <a:pt x="65" y="578"/>
                    <a:pt x="34" y="1413"/>
                  </a:cubicBezTo>
                  <a:cubicBezTo>
                    <a:pt x="1" y="2280"/>
                    <a:pt x="2836" y="3114"/>
                    <a:pt x="6305" y="3247"/>
                  </a:cubicBezTo>
                  <a:cubicBezTo>
                    <a:pt x="6561" y="3255"/>
                    <a:pt x="6813" y="3258"/>
                    <a:pt x="7061" y="3258"/>
                  </a:cubicBezTo>
                  <a:cubicBezTo>
                    <a:pt x="10211" y="3258"/>
                    <a:pt x="12679" y="2681"/>
                    <a:pt x="12710" y="1846"/>
                  </a:cubicBezTo>
                  <a:cubicBezTo>
                    <a:pt x="12743" y="979"/>
                    <a:pt x="9941" y="145"/>
                    <a:pt x="6438" y="12"/>
                  </a:cubicBezTo>
                  <a:cubicBezTo>
                    <a:pt x="6183" y="5"/>
                    <a:pt x="5931" y="1"/>
                    <a:pt x="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flipH="1">
              <a:off x="5598030" y="4247622"/>
              <a:ext cx="352244" cy="57187"/>
            </a:xfrm>
            <a:custGeom>
              <a:avLst/>
              <a:gdLst/>
              <a:ahLst/>
              <a:cxnLst/>
              <a:rect l="l" t="t" r="r" b="b"/>
              <a:pathLst>
                <a:path w="12744" h="2069" extrusionOk="0">
                  <a:moveTo>
                    <a:pt x="68" y="0"/>
                  </a:moveTo>
                  <a:lnTo>
                    <a:pt x="1" y="1601"/>
                  </a:lnTo>
                  <a:lnTo>
                    <a:pt x="12677" y="2068"/>
                  </a:lnTo>
                  <a:lnTo>
                    <a:pt x="12743" y="467"/>
                  </a:lnTo>
                  <a:lnTo>
                    <a:pt x="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flipH="1">
              <a:off x="5597118" y="4209312"/>
              <a:ext cx="352217" cy="89554"/>
            </a:xfrm>
            <a:custGeom>
              <a:avLst/>
              <a:gdLst/>
              <a:ahLst/>
              <a:cxnLst/>
              <a:rect l="l" t="t" r="r" b="b"/>
              <a:pathLst>
                <a:path w="12743" h="3240" extrusionOk="0">
                  <a:moveTo>
                    <a:pt x="5512" y="1"/>
                  </a:moveTo>
                  <a:cubicBezTo>
                    <a:pt x="2444" y="1"/>
                    <a:pt x="64" y="597"/>
                    <a:pt x="34" y="1386"/>
                  </a:cubicBezTo>
                  <a:cubicBezTo>
                    <a:pt x="0" y="2287"/>
                    <a:pt x="2802" y="3121"/>
                    <a:pt x="6305" y="3221"/>
                  </a:cubicBezTo>
                  <a:cubicBezTo>
                    <a:pt x="6632" y="3233"/>
                    <a:pt x="6954" y="3240"/>
                    <a:pt x="7269" y="3240"/>
                  </a:cubicBezTo>
                  <a:cubicBezTo>
                    <a:pt x="10319" y="3240"/>
                    <a:pt x="12679" y="2670"/>
                    <a:pt x="12709" y="1853"/>
                  </a:cubicBezTo>
                  <a:cubicBezTo>
                    <a:pt x="12743" y="986"/>
                    <a:pt x="9907" y="152"/>
                    <a:pt x="6438" y="19"/>
                  </a:cubicBezTo>
                  <a:cubicBezTo>
                    <a:pt x="6124" y="7"/>
                    <a:pt x="5815" y="1"/>
                    <a:pt x="5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flipH="1">
              <a:off x="5619230" y="4221999"/>
              <a:ext cx="306141" cy="40410"/>
            </a:xfrm>
            <a:custGeom>
              <a:avLst/>
              <a:gdLst/>
              <a:ahLst/>
              <a:cxnLst/>
              <a:rect l="l" t="t" r="r" b="b"/>
              <a:pathLst>
                <a:path w="11076" h="1462" extrusionOk="0">
                  <a:moveTo>
                    <a:pt x="4405" y="1"/>
                  </a:moveTo>
                  <a:cubicBezTo>
                    <a:pt x="1893" y="1"/>
                    <a:pt x="1" y="372"/>
                    <a:pt x="1" y="894"/>
                  </a:cubicBezTo>
                  <a:cubicBezTo>
                    <a:pt x="1" y="961"/>
                    <a:pt x="1" y="1027"/>
                    <a:pt x="34" y="1061"/>
                  </a:cubicBezTo>
                  <a:cubicBezTo>
                    <a:pt x="412" y="596"/>
                    <a:pt x="2234" y="308"/>
                    <a:pt x="4507" y="308"/>
                  </a:cubicBezTo>
                  <a:cubicBezTo>
                    <a:pt x="4842" y="308"/>
                    <a:pt x="5187" y="314"/>
                    <a:pt x="5538" y="327"/>
                  </a:cubicBezTo>
                  <a:cubicBezTo>
                    <a:pt x="8306" y="427"/>
                    <a:pt x="10575" y="894"/>
                    <a:pt x="10975" y="1461"/>
                  </a:cubicBezTo>
                  <a:cubicBezTo>
                    <a:pt x="11008" y="1428"/>
                    <a:pt x="11042" y="1361"/>
                    <a:pt x="11042" y="1294"/>
                  </a:cubicBezTo>
                  <a:cubicBezTo>
                    <a:pt x="11075" y="694"/>
                    <a:pt x="8640" y="127"/>
                    <a:pt x="5571" y="27"/>
                  </a:cubicBezTo>
                  <a:cubicBezTo>
                    <a:pt x="5171" y="9"/>
                    <a:pt x="4781" y="1"/>
                    <a:pt x="4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flipH="1">
              <a:off x="6639906" y="4427561"/>
              <a:ext cx="352217" cy="89830"/>
            </a:xfrm>
            <a:custGeom>
              <a:avLst/>
              <a:gdLst/>
              <a:ahLst/>
              <a:cxnLst/>
              <a:rect l="l" t="t" r="r" b="b"/>
              <a:pathLst>
                <a:path w="12743" h="3250" extrusionOk="0">
                  <a:moveTo>
                    <a:pt x="5292" y="1"/>
                  </a:moveTo>
                  <a:cubicBezTo>
                    <a:pt x="2353" y="1"/>
                    <a:pt x="67" y="563"/>
                    <a:pt x="67" y="1363"/>
                  </a:cubicBezTo>
                  <a:cubicBezTo>
                    <a:pt x="0" y="2230"/>
                    <a:pt x="2802" y="3064"/>
                    <a:pt x="6305" y="3231"/>
                  </a:cubicBezTo>
                  <a:cubicBezTo>
                    <a:pt x="6633" y="3243"/>
                    <a:pt x="6956" y="3249"/>
                    <a:pt x="7271" y="3249"/>
                  </a:cubicBezTo>
                  <a:cubicBezTo>
                    <a:pt x="10320" y="3249"/>
                    <a:pt x="12679" y="2682"/>
                    <a:pt x="12709" y="1896"/>
                  </a:cubicBezTo>
                  <a:cubicBezTo>
                    <a:pt x="12743" y="996"/>
                    <a:pt x="9941" y="162"/>
                    <a:pt x="6438" y="28"/>
                  </a:cubicBezTo>
                  <a:cubicBezTo>
                    <a:pt x="6048" y="10"/>
                    <a:pt x="5665" y="1"/>
                    <a:pt x="5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flipH="1">
              <a:off x="6638967" y="4420043"/>
              <a:ext cx="352244" cy="59951"/>
            </a:xfrm>
            <a:custGeom>
              <a:avLst/>
              <a:gdLst/>
              <a:ahLst/>
              <a:cxnLst/>
              <a:rect l="l" t="t" r="r" b="b"/>
              <a:pathLst>
                <a:path w="12744" h="2169" extrusionOk="0">
                  <a:moveTo>
                    <a:pt x="67" y="0"/>
                  </a:moveTo>
                  <a:lnTo>
                    <a:pt x="1" y="1601"/>
                  </a:lnTo>
                  <a:lnTo>
                    <a:pt x="12676" y="2168"/>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flipH="1">
              <a:off x="6638054" y="4383309"/>
              <a:ext cx="352217" cy="89830"/>
            </a:xfrm>
            <a:custGeom>
              <a:avLst/>
              <a:gdLst/>
              <a:ahLst/>
              <a:cxnLst/>
              <a:rect l="l" t="t" r="r" b="b"/>
              <a:pathLst>
                <a:path w="12743" h="3250" extrusionOk="0">
                  <a:moveTo>
                    <a:pt x="5291" y="0"/>
                  </a:moveTo>
                  <a:cubicBezTo>
                    <a:pt x="2352" y="0"/>
                    <a:pt x="63" y="563"/>
                    <a:pt x="33" y="1363"/>
                  </a:cubicBezTo>
                  <a:cubicBezTo>
                    <a:pt x="0" y="2230"/>
                    <a:pt x="2802" y="3064"/>
                    <a:pt x="6305" y="3231"/>
                  </a:cubicBezTo>
                  <a:cubicBezTo>
                    <a:pt x="6630" y="3243"/>
                    <a:pt x="6949" y="3249"/>
                    <a:pt x="7262" y="3249"/>
                  </a:cubicBezTo>
                  <a:cubicBezTo>
                    <a:pt x="10287" y="3249"/>
                    <a:pt x="12649" y="2682"/>
                    <a:pt x="12709" y="1896"/>
                  </a:cubicBezTo>
                  <a:cubicBezTo>
                    <a:pt x="12742" y="996"/>
                    <a:pt x="9940" y="162"/>
                    <a:pt x="6438" y="28"/>
                  </a:cubicBezTo>
                  <a:cubicBezTo>
                    <a:pt x="6048" y="9"/>
                    <a:pt x="5664" y="0"/>
                    <a:pt x="5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flipH="1">
              <a:off x="6661106" y="4395360"/>
              <a:ext cx="306141" cy="41294"/>
            </a:xfrm>
            <a:custGeom>
              <a:avLst/>
              <a:gdLst/>
              <a:ahLst/>
              <a:cxnLst/>
              <a:rect l="l" t="t" r="r" b="b"/>
              <a:pathLst>
                <a:path w="11076" h="1494" extrusionOk="0">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flipH="1">
              <a:off x="6661106" y="4395360"/>
              <a:ext cx="306141" cy="41294"/>
            </a:xfrm>
            <a:custGeom>
              <a:avLst/>
              <a:gdLst/>
              <a:ahLst/>
              <a:cxnLst/>
              <a:rect l="l" t="t" r="r" b="b"/>
              <a:pathLst>
                <a:path w="11076" h="1494" extrusionOk="0">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flipH="1">
              <a:off x="6676779" y="4360257"/>
              <a:ext cx="352217" cy="90079"/>
            </a:xfrm>
            <a:custGeom>
              <a:avLst/>
              <a:gdLst/>
              <a:ahLst/>
              <a:cxnLst/>
              <a:rect l="l" t="t" r="r" b="b"/>
              <a:pathLst>
                <a:path w="12743" h="3259" extrusionOk="0">
                  <a:moveTo>
                    <a:pt x="5291" y="0"/>
                  </a:moveTo>
                  <a:cubicBezTo>
                    <a:pt x="2352" y="0"/>
                    <a:pt x="63" y="563"/>
                    <a:pt x="33" y="1363"/>
                  </a:cubicBezTo>
                  <a:cubicBezTo>
                    <a:pt x="0" y="2230"/>
                    <a:pt x="2802" y="3097"/>
                    <a:pt x="6305" y="3231"/>
                  </a:cubicBezTo>
                  <a:cubicBezTo>
                    <a:pt x="6695" y="3249"/>
                    <a:pt x="7078" y="3258"/>
                    <a:pt x="7451" y="3258"/>
                  </a:cubicBezTo>
                  <a:cubicBezTo>
                    <a:pt x="10391" y="3258"/>
                    <a:pt x="12680" y="2696"/>
                    <a:pt x="12709" y="1896"/>
                  </a:cubicBezTo>
                  <a:cubicBezTo>
                    <a:pt x="12742" y="996"/>
                    <a:pt x="9940" y="162"/>
                    <a:pt x="6438" y="28"/>
                  </a:cubicBezTo>
                  <a:cubicBezTo>
                    <a:pt x="6048" y="10"/>
                    <a:pt x="5664" y="0"/>
                    <a:pt x="5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flipH="1">
              <a:off x="6675866" y="4353651"/>
              <a:ext cx="352217" cy="59039"/>
            </a:xfrm>
            <a:custGeom>
              <a:avLst/>
              <a:gdLst/>
              <a:ahLst/>
              <a:cxnLst/>
              <a:rect l="l" t="t" r="r" b="b"/>
              <a:pathLst>
                <a:path w="12743" h="2136" extrusionOk="0">
                  <a:moveTo>
                    <a:pt x="67" y="0"/>
                  </a:moveTo>
                  <a:lnTo>
                    <a:pt x="0" y="1602"/>
                  </a:lnTo>
                  <a:lnTo>
                    <a:pt x="12676" y="2135"/>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flipH="1">
              <a:off x="6674927" y="4316004"/>
              <a:ext cx="352244" cy="89802"/>
            </a:xfrm>
            <a:custGeom>
              <a:avLst/>
              <a:gdLst/>
              <a:ahLst/>
              <a:cxnLst/>
              <a:rect l="l" t="t" r="r" b="b"/>
              <a:pathLst>
                <a:path w="12744" h="3249" extrusionOk="0">
                  <a:moveTo>
                    <a:pt x="5292" y="0"/>
                  </a:moveTo>
                  <a:cubicBezTo>
                    <a:pt x="2353" y="0"/>
                    <a:pt x="64" y="563"/>
                    <a:pt x="34" y="1362"/>
                  </a:cubicBezTo>
                  <a:cubicBezTo>
                    <a:pt x="1" y="2230"/>
                    <a:pt x="2803" y="3064"/>
                    <a:pt x="6305" y="3230"/>
                  </a:cubicBezTo>
                  <a:cubicBezTo>
                    <a:pt x="6630" y="3243"/>
                    <a:pt x="6950" y="3249"/>
                    <a:pt x="7264" y="3249"/>
                  </a:cubicBezTo>
                  <a:cubicBezTo>
                    <a:pt x="10293" y="3249"/>
                    <a:pt x="12680" y="2682"/>
                    <a:pt x="12710" y="1896"/>
                  </a:cubicBezTo>
                  <a:cubicBezTo>
                    <a:pt x="12743" y="995"/>
                    <a:pt x="9941" y="162"/>
                    <a:pt x="6439" y="28"/>
                  </a:cubicBezTo>
                  <a:cubicBezTo>
                    <a:pt x="6048" y="9"/>
                    <a:pt x="5665" y="0"/>
                    <a:pt x="5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flipH="1">
              <a:off x="6697066" y="4328056"/>
              <a:ext cx="307053" cy="42206"/>
            </a:xfrm>
            <a:custGeom>
              <a:avLst/>
              <a:gdLst/>
              <a:ahLst/>
              <a:cxnLst/>
              <a:rect l="l" t="t" r="r" b="b"/>
              <a:pathLst>
                <a:path w="11109" h="1527" extrusionOk="0">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flipH="1">
              <a:off x="6697066" y="4328056"/>
              <a:ext cx="307053" cy="42206"/>
            </a:xfrm>
            <a:custGeom>
              <a:avLst/>
              <a:gdLst/>
              <a:ahLst/>
              <a:cxnLst/>
              <a:rect l="l" t="t" r="r" b="b"/>
              <a:pathLst>
                <a:path w="11109" h="1527" extrusionOk="0">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flipH="1">
              <a:off x="6672163" y="4279381"/>
              <a:ext cx="352244" cy="89802"/>
            </a:xfrm>
            <a:custGeom>
              <a:avLst/>
              <a:gdLst/>
              <a:ahLst/>
              <a:cxnLst/>
              <a:rect l="l" t="t" r="r" b="b"/>
              <a:pathLst>
                <a:path w="12744" h="3249" extrusionOk="0">
                  <a:moveTo>
                    <a:pt x="5481" y="0"/>
                  </a:moveTo>
                  <a:cubicBezTo>
                    <a:pt x="2457" y="0"/>
                    <a:pt x="95" y="567"/>
                    <a:pt x="34" y="1353"/>
                  </a:cubicBezTo>
                  <a:cubicBezTo>
                    <a:pt x="1" y="2254"/>
                    <a:pt x="2803" y="3088"/>
                    <a:pt x="6305" y="3221"/>
                  </a:cubicBezTo>
                  <a:cubicBezTo>
                    <a:pt x="6696" y="3240"/>
                    <a:pt x="7079" y="3249"/>
                    <a:pt x="7452" y="3249"/>
                  </a:cubicBezTo>
                  <a:cubicBezTo>
                    <a:pt x="10391" y="3249"/>
                    <a:pt x="12680" y="2686"/>
                    <a:pt x="12710" y="1887"/>
                  </a:cubicBezTo>
                  <a:cubicBezTo>
                    <a:pt x="12743" y="1020"/>
                    <a:pt x="9941" y="152"/>
                    <a:pt x="6439" y="19"/>
                  </a:cubicBezTo>
                  <a:cubicBezTo>
                    <a:pt x="6114" y="6"/>
                    <a:pt x="5794"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flipH="1">
              <a:off x="6671251" y="4272498"/>
              <a:ext cx="352217" cy="59039"/>
            </a:xfrm>
            <a:custGeom>
              <a:avLst/>
              <a:gdLst/>
              <a:ahLst/>
              <a:cxnLst/>
              <a:rect l="l" t="t" r="r" b="b"/>
              <a:pathLst>
                <a:path w="12743" h="2136" extrusionOk="0">
                  <a:moveTo>
                    <a:pt x="67" y="1"/>
                  </a:moveTo>
                  <a:lnTo>
                    <a:pt x="0" y="1602"/>
                  </a:lnTo>
                  <a:lnTo>
                    <a:pt x="12676" y="2136"/>
                  </a:lnTo>
                  <a:lnTo>
                    <a:pt x="12743" y="535"/>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flipH="1">
              <a:off x="6670338" y="4235101"/>
              <a:ext cx="352217" cy="89830"/>
            </a:xfrm>
            <a:custGeom>
              <a:avLst/>
              <a:gdLst/>
              <a:ahLst/>
              <a:cxnLst/>
              <a:rect l="l" t="t" r="r" b="b"/>
              <a:pathLst>
                <a:path w="12743" h="3250" extrusionOk="0">
                  <a:moveTo>
                    <a:pt x="5441" y="0"/>
                  </a:moveTo>
                  <a:cubicBezTo>
                    <a:pt x="2435" y="0"/>
                    <a:pt x="94" y="541"/>
                    <a:pt x="34" y="1354"/>
                  </a:cubicBezTo>
                  <a:cubicBezTo>
                    <a:pt x="1" y="2255"/>
                    <a:pt x="2803" y="3089"/>
                    <a:pt x="6305" y="3222"/>
                  </a:cubicBezTo>
                  <a:cubicBezTo>
                    <a:pt x="6695" y="3241"/>
                    <a:pt x="7079" y="3250"/>
                    <a:pt x="7452" y="3250"/>
                  </a:cubicBezTo>
                  <a:cubicBezTo>
                    <a:pt x="10391" y="3250"/>
                    <a:pt x="12680" y="2687"/>
                    <a:pt x="12710" y="1888"/>
                  </a:cubicBezTo>
                  <a:cubicBezTo>
                    <a:pt x="12743" y="987"/>
                    <a:pt x="9941" y="153"/>
                    <a:pt x="6438" y="20"/>
                  </a:cubicBezTo>
                  <a:cubicBezTo>
                    <a:pt x="6099" y="7"/>
                    <a:pt x="5766" y="0"/>
                    <a:pt x="5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flipH="1">
              <a:off x="6692450" y="4246903"/>
              <a:ext cx="306141" cy="42234"/>
            </a:xfrm>
            <a:custGeom>
              <a:avLst/>
              <a:gdLst/>
              <a:ahLst/>
              <a:cxnLst/>
              <a:rect l="l" t="t" r="r" b="b"/>
              <a:pathLst>
                <a:path w="11076" h="1528" extrusionOk="0">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flipH="1">
              <a:off x="6692450" y="4246903"/>
              <a:ext cx="306141" cy="42234"/>
            </a:xfrm>
            <a:custGeom>
              <a:avLst/>
              <a:gdLst/>
              <a:ahLst/>
              <a:cxnLst/>
              <a:rect l="l" t="t" r="r" b="b"/>
              <a:pathLst>
                <a:path w="11076" h="1528" extrusionOk="0">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flipH="1">
              <a:off x="6709063" y="4212076"/>
              <a:ext cx="352217" cy="89802"/>
            </a:xfrm>
            <a:custGeom>
              <a:avLst/>
              <a:gdLst/>
              <a:ahLst/>
              <a:cxnLst/>
              <a:rect l="l" t="t" r="r" b="b"/>
              <a:pathLst>
                <a:path w="12743" h="3249" extrusionOk="0">
                  <a:moveTo>
                    <a:pt x="5506" y="0"/>
                  </a:moveTo>
                  <a:cubicBezTo>
                    <a:pt x="2457" y="0"/>
                    <a:pt x="97" y="567"/>
                    <a:pt x="67" y="1353"/>
                  </a:cubicBezTo>
                  <a:cubicBezTo>
                    <a:pt x="1" y="2254"/>
                    <a:pt x="2836" y="3088"/>
                    <a:pt x="6305" y="3221"/>
                  </a:cubicBezTo>
                  <a:cubicBezTo>
                    <a:pt x="6699" y="3240"/>
                    <a:pt x="7085" y="3249"/>
                    <a:pt x="7460" y="3249"/>
                  </a:cubicBezTo>
                  <a:cubicBezTo>
                    <a:pt x="10417" y="3249"/>
                    <a:pt x="12680" y="2686"/>
                    <a:pt x="12710" y="1887"/>
                  </a:cubicBezTo>
                  <a:cubicBezTo>
                    <a:pt x="12743" y="1019"/>
                    <a:pt x="9941" y="186"/>
                    <a:pt x="6472" y="19"/>
                  </a:cubicBezTo>
                  <a:cubicBezTo>
                    <a:pt x="6144" y="6"/>
                    <a:pt x="5821" y="0"/>
                    <a:pt x="5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flipH="1">
              <a:off x="6708123" y="4205194"/>
              <a:ext cx="352244" cy="59039"/>
            </a:xfrm>
            <a:custGeom>
              <a:avLst/>
              <a:gdLst/>
              <a:ahLst/>
              <a:cxnLst/>
              <a:rect l="l" t="t" r="r" b="b"/>
              <a:pathLst>
                <a:path w="12744" h="2136" extrusionOk="0">
                  <a:moveTo>
                    <a:pt x="68" y="1"/>
                  </a:moveTo>
                  <a:lnTo>
                    <a:pt x="1" y="1602"/>
                  </a:lnTo>
                  <a:lnTo>
                    <a:pt x="12677" y="2136"/>
                  </a:lnTo>
                  <a:lnTo>
                    <a:pt x="12743" y="535"/>
                  </a:lnTo>
                  <a:lnTo>
                    <a:pt x="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flipH="1">
              <a:off x="6707211" y="4167824"/>
              <a:ext cx="352217" cy="89802"/>
            </a:xfrm>
            <a:custGeom>
              <a:avLst/>
              <a:gdLst/>
              <a:ahLst/>
              <a:cxnLst/>
              <a:rect l="l" t="t" r="r" b="b"/>
              <a:pathLst>
                <a:path w="12743" h="3249" extrusionOk="0">
                  <a:moveTo>
                    <a:pt x="5505" y="0"/>
                  </a:moveTo>
                  <a:cubicBezTo>
                    <a:pt x="2456" y="0"/>
                    <a:pt x="97" y="567"/>
                    <a:pt x="67" y="1353"/>
                  </a:cubicBezTo>
                  <a:cubicBezTo>
                    <a:pt x="0" y="2254"/>
                    <a:pt x="2836" y="3087"/>
                    <a:pt x="6305" y="3221"/>
                  </a:cubicBezTo>
                  <a:cubicBezTo>
                    <a:pt x="6699" y="3240"/>
                    <a:pt x="7085" y="3249"/>
                    <a:pt x="7460" y="3249"/>
                  </a:cubicBezTo>
                  <a:cubicBezTo>
                    <a:pt x="10417" y="3249"/>
                    <a:pt x="12680" y="2686"/>
                    <a:pt x="12709" y="1887"/>
                  </a:cubicBezTo>
                  <a:cubicBezTo>
                    <a:pt x="12743" y="1019"/>
                    <a:pt x="9941" y="185"/>
                    <a:pt x="6472" y="19"/>
                  </a:cubicBezTo>
                  <a:cubicBezTo>
                    <a:pt x="6143" y="6"/>
                    <a:pt x="5821" y="0"/>
                    <a:pt x="5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flipH="1">
              <a:off x="6729322" y="4179848"/>
              <a:ext cx="306141" cy="41985"/>
            </a:xfrm>
            <a:custGeom>
              <a:avLst/>
              <a:gdLst/>
              <a:ahLst/>
              <a:cxnLst/>
              <a:rect l="l" t="t" r="r" b="b"/>
              <a:pathLst>
                <a:path w="11076" h="1519" extrusionOk="0">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flipH="1">
              <a:off x="6729322" y="4179848"/>
              <a:ext cx="306141" cy="41985"/>
            </a:xfrm>
            <a:custGeom>
              <a:avLst/>
              <a:gdLst/>
              <a:ahLst/>
              <a:cxnLst/>
              <a:rect l="l" t="t" r="r" b="b"/>
              <a:pathLst>
                <a:path w="11076" h="1519" extrusionOk="0">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flipH="1">
              <a:off x="6652814" y="4154916"/>
              <a:ext cx="352217" cy="90466"/>
            </a:xfrm>
            <a:custGeom>
              <a:avLst/>
              <a:gdLst/>
              <a:ahLst/>
              <a:cxnLst/>
              <a:rect l="l" t="t" r="r" b="b"/>
              <a:pathLst>
                <a:path w="12743" h="3273" extrusionOk="0">
                  <a:moveTo>
                    <a:pt x="5481" y="0"/>
                  </a:moveTo>
                  <a:cubicBezTo>
                    <a:pt x="2456" y="0"/>
                    <a:pt x="94" y="567"/>
                    <a:pt x="34" y="1353"/>
                  </a:cubicBezTo>
                  <a:cubicBezTo>
                    <a:pt x="0" y="2254"/>
                    <a:pt x="2802" y="3087"/>
                    <a:pt x="6305" y="3254"/>
                  </a:cubicBezTo>
                  <a:cubicBezTo>
                    <a:pt x="6630" y="3267"/>
                    <a:pt x="6950" y="3273"/>
                    <a:pt x="7263" y="3273"/>
                  </a:cubicBezTo>
                  <a:cubicBezTo>
                    <a:pt x="10293" y="3273"/>
                    <a:pt x="12679" y="2706"/>
                    <a:pt x="12709" y="1920"/>
                  </a:cubicBezTo>
                  <a:cubicBezTo>
                    <a:pt x="12743" y="1019"/>
                    <a:pt x="9941" y="185"/>
                    <a:pt x="6438" y="19"/>
                  </a:cubicBezTo>
                  <a:cubicBezTo>
                    <a:pt x="6113" y="6"/>
                    <a:pt x="5793"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flipH="1">
              <a:off x="6651875" y="4148033"/>
              <a:ext cx="352244" cy="59951"/>
            </a:xfrm>
            <a:custGeom>
              <a:avLst/>
              <a:gdLst/>
              <a:ahLst/>
              <a:cxnLst/>
              <a:rect l="l" t="t" r="r" b="b"/>
              <a:pathLst>
                <a:path w="12744" h="2169" extrusionOk="0">
                  <a:moveTo>
                    <a:pt x="67" y="1"/>
                  </a:moveTo>
                  <a:lnTo>
                    <a:pt x="1" y="1602"/>
                  </a:lnTo>
                  <a:lnTo>
                    <a:pt x="12676" y="2169"/>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flipH="1">
              <a:off x="6650963" y="4110636"/>
              <a:ext cx="352217" cy="90493"/>
            </a:xfrm>
            <a:custGeom>
              <a:avLst/>
              <a:gdLst/>
              <a:ahLst/>
              <a:cxnLst/>
              <a:rect l="l" t="t" r="r" b="b"/>
              <a:pathLst>
                <a:path w="12743" h="3274" extrusionOk="0">
                  <a:moveTo>
                    <a:pt x="5480" y="1"/>
                  </a:moveTo>
                  <a:cubicBezTo>
                    <a:pt x="2456" y="1"/>
                    <a:pt x="94" y="568"/>
                    <a:pt x="33" y="1354"/>
                  </a:cubicBezTo>
                  <a:cubicBezTo>
                    <a:pt x="0" y="2254"/>
                    <a:pt x="2802" y="3088"/>
                    <a:pt x="6305" y="3255"/>
                  </a:cubicBezTo>
                  <a:cubicBezTo>
                    <a:pt x="6629" y="3268"/>
                    <a:pt x="6948" y="3274"/>
                    <a:pt x="7260" y="3274"/>
                  </a:cubicBezTo>
                  <a:cubicBezTo>
                    <a:pt x="10286" y="3274"/>
                    <a:pt x="12649" y="2704"/>
                    <a:pt x="12709" y="1887"/>
                  </a:cubicBezTo>
                  <a:cubicBezTo>
                    <a:pt x="12742" y="1020"/>
                    <a:pt x="9940" y="186"/>
                    <a:pt x="6438" y="19"/>
                  </a:cubicBezTo>
                  <a:cubicBezTo>
                    <a:pt x="6113" y="7"/>
                    <a:pt x="5793"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flipH="1">
              <a:off x="6673102" y="4123350"/>
              <a:ext cx="306113" cy="41322"/>
            </a:xfrm>
            <a:custGeom>
              <a:avLst/>
              <a:gdLst/>
              <a:ahLst/>
              <a:cxnLst/>
              <a:rect l="l" t="t" r="r" b="b"/>
              <a:pathLst>
                <a:path w="11075" h="1495" extrusionOk="0">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flipH="1">
              <a:off x="6673102" y="4123350"/>
              <a:ext cx="306113" cy="41322"/>
            </a:xfrm>
            <a:custGeom>
              <a:avLst/>
              <a:gdLst/>
              <a:ahLst/>
              <a:cxnLst/>
              <a:rect l="l" t="t" r="r" b="b"/>
              <a:pathLst>
                <a:path w="11075" h="1495" extrusionOk="0">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flipH="1">
              <a:off x="6689687" y="4088275"/>
              <a:ext cx="352217" cy="89802"/>
            </a:xfrm>
            <a:custGeom>
              <a:avLst/>
              <a:gdLst/>
              <a:ahLst/>
              <a:cxnLst/>
              <a:rect l="l" t="t" r="r" b="b"/>
              <a:pathLst>
                <a:path w="12743" h="3249" extrusionOk="0">
                  <a:moveTo>
                    <a:pt x="5316" y="0"/>
                  </a:moveTo>
                  <a:cubicBezTo>
                    <a:pt x="2359" y="0"/>
                    <a:pt x="96" y="563"/>
                    <a:pt x="67" y="1362"/>
                  </a:cubicBezTo>
                  <a:cubicBezTo>
                    <a:pt x="0" y="2229"/>
                    <a:pt x="2835" y="3063"/>
                    <a:pt x="6305" y="3230"/>
                  </a:cubicBezTo>
                  <a:cubicBezTo>
                    <a:pt x="6633" y="3243"/>
                    <a:pt x="6955" y="3249"/>
                    <a:pt x="7271" y="3249"/>
                  </a:cubicBezTo>
                  <a:cubicBezTo>
                    <a:pt x="10320" y="3249"/>
                    <a:pt x="12679" y="2682"/>
                    <a:pt x="12709" y="1896"/>
                  </a:cubicBezTo>
                  <a:cubicBezTo>
                    <a:pt x="12742" y="995"/>
                    <a:pt x="9940" y="161"/>
                    <a:pt x="6471" y="28"/>
                  </a:cubicBezTo>
                  <a:cubicBezTo>
                    <a:pt x="6077" y="9"/>
                    <a:pt x="5691" y="0"/>
                    <a:pt x="5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flipH="1">
              <a:off x="6688775" y="4080729"/>
              <a:ext cx="352217" cy="59951"/>
            </a:xfrm>
            <a:custGeom>
              <a:avLst/>
              <a:gdLst/>
              <a:ahLst/>
              <a:cxnLst/>
              <a:rect l="l" t="t" r="r" b="b"/>
              <a:pathLst>
                <a:path w="12743" h="2169" extrusionOk="0">
                  <a:moveTo>
                    <a:pt x="67" y="1"/>
                  </a:moveTo>
                  <a:lnTo>
                    <a:pt x="0" y="1602"/>
                  </a:lnTo>
                  <a:lnTo>
                    <a:pt x="12676" y="2169"/>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flipH="1">
              <a:off x="6687835" y="4043331"/>
              <a:ext cx="352244" cy="90493"/>
            </a:xfrm>
            <a:custGeom>
              <a:avLst/>
              <a:gdLst/>
              <a:ahLst/>
              <a:cxnLst/>
              <a:rect l="l" t="t" r="r" b="b"/>
              <a:pathLst>
                <a:path w="12744" h="3274" extrusionOk="0">
                  <a:moveTo>
                    <a:pt x="5508" y="1"/>
                  </a:moveTo>
                  <a:cubicBezTo>
                    <a:pt x="2458" y="1"/>
                    <a:pt x="98" y="571"/>
                    <a:pt x="67" y="1387"/>
                  </a:cubicBezTo>
                  <a:cubicBezTo>
                    <a:pt x="1" y="2254"/>
                    <a:pt x="2836" y="3088"/>
                    <a:pt x="6305" y="3255"/>
                  </a:cubicBezTo>
                  <a:cubicBezTo>
                    <a:pt x="6633" y="3268"/>
                    <a:pt x="6956" y="3274"/>
                    <a:pt x="7271" y="3274"/>
                  </a:cubicBezTo>
                  <a:cubicBezTo>
                    <a:pt x="10320" y="3274"/>
                    <a:pt x="12680" y="2707"/>
                    <a:pt x="12710" y="1921"/>
                  </a:cubicBezTo>
                  <a:cubicBezTo>
                    <a:pt x="12743" y="1020"/>
                    <a:pt x="9941" y="186"/>
                    <a:pt x="6472" y="19"/>
                  </a:cubicBezTo>
                  <a:cubicBezTo>
                    <a:pt x="6145" y="7"/>
                    <a:pt x="5823" y="1"/>
                    <a:pt x="5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flipH="1">
              <a:off x="6709974" y="4056046"/>
              <a:ext cx="306113" cy="41322"/>
            </a:xfrm>
            <a:custGeom>
              <a:avLst/>
              <a:gdLst/>
              <a:ahLst/>
              <a:cxnLst/>
              <a:rect l="l" t="t" r="r" b="b"/>
              <a:pathLst>
                <a:path w="11075" h="1495" extrusionOk="0">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flipH="1">
              <a:off x="6709974" y="4056046"/>
              <a:ext cx="306113" cy="41322"/>
            </a:xfrm>
            <a:custGeom>
              <a:avLst/>
              <a:gdLst/>
              <a:ahLst/>
              <a:cxnLst/>
              <a:rect l="l" t="t" r="r" b="b"/>
              <a:pathLst>
                <a:path w="11075" h="1495" extrusionOk="0">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flipH="1">
              <a:off x="6652814" y="4040319"/>
              <a:ext cx="352217" cy="89830"/>
            </a:xfrm>
            <a:custGeom>
              <a:avLst/>
              <a:gdLst/>
              <a:ahLst/>
              <a:cxnLst/>
              <a:rect l="l" t="t" r="r" b="b"/>
              <a:pathLst>
                <a:path w="12743" h="3250" extrusionOk="0">
                  <a:moveTo>
                    <a:pt x="7451" y="1"/>
                  </a:moveTo>
                  <a:cubicBezTo>
                    <a:pt x="7079" y="1"/>
                    <a:pt x="6695" y="10"/>
                    <a:pt x="6305" y="28"/>
                  </a:cubicBezTo>
                  <a:cubicBezTo>
                    <a:pt x="2802" y="162"/>
                    <a:pt x="0" y="1029"/>
                    <a:pt x="34" y="1896"/>
                  </a:cubicBezTo>
                  <a:cubicBezTo>
                    <a:pt x="94" y="2682"/>
                    <a:pt x="2456" y="3249"/>
                    <a:pt x="5506" y="3249"/>
                  </a:cubicBezTo>
                  <a:cubicBezTo>
                    <a:pt x="5821" y="3249"/>
                    <a:pt x="6143" y="3243"/>
                    <a:pt x="6472" y="3231"/>
                  </a:cubicBezTo>
                  <a:cubicBezTo>
                    <a:pt x="9941" y="3097"/>
                    <a:pt x="12743" y="2230"/>
                    <a:pt x="12709" y="1363"/>
                  </a:cubicBezTo>
                  <a:cubicBezTo>
                    <a:pt x="12680" y="563"/>
                    <a:pt x="10391" y="1"/>
                    <a:pt x="7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flipH="1">
              <a:off x="6654639" y="3996066"/>
              <a:ext cx="352244" cy="89830"/>
            </a:xfrm>
            <a:custGeom>
              <a:avLst/>
              <a:gdLst/>
              <a:ahLst/>
              <a:cxnLst/>
              <a:rect l="l" t="t" r="r" b="b"/>
              <a:pathLst>
                <a:path w="12744" h="3250" extrusionOk="0">
                  <a:moveTo>
                    <a:pt x="7461" y="0"/>
                  </a:moveTo>
                  <a:cubicBezTo>
                    <a:pt x="7086" y="0"/>
                    <a:pt x="6699" y="9"/>
                    <a:pt x="6305" y="28"/>
                  </a:cubicBezTo>
                  <a:cubicBezTo>
                    <a:pt x="2803" y="162"/>
                    <a:pt x="1" y="996"/>
                    <a:pt x="34" y="1896"/>
                  </a:cubicBezTo>
                  <a:cubicBezTo>
                    <a:pt x="94" y="2709"/>
                    <a:pt x="2435" y="3250"/>
                    <a:pt x="5465" y="3250"/>
                  </a:cubicBezTo>
                  <a:cubicBezTo>
                    <a:pt x="5793" y="3250"/>
                    <a:pt x="6130" y="3244"/>
                    <a:pt x="6472" y="3230"/>
                  </a:cubicBezTo>
                  <a:cubicBezTo>
                    <a:pt x="9941" y="3064"/>
                    <a:pt x="12743" y="2230"/>
                    <a:pt x="12710" y="1362"/>
                  </a:cubicBezTo>
                  <a:cubicBezTo>
                    <a:pt x="12680" y="563"/>
                    <a:pt x="10417" y="0"/>
                    <a:pt x="7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flipH="1">
              <a:off x="6677690" y="4008117"/>
              <a:ext cx="306141" cy="42206"/>
            </a:xfrm>
            <a:custGeom>
              <a:avLst/>
              <a:gdLst/>
              <a:ahLst/>
              <a:cxnLst/>
              <a:rect l="l" t="t" r="r" b="b"/>
              <a:pathLst>
                <a:path w="11076" h="1527" extrusionOk="0">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flipH="1">
              <a:off x="6677690" y="4008117"/>
              <a:ext cx="306141" cy="42206"/>
            </a:xfrm>
            <a:custGeom>
              <a:avLst/>
              <a:gdLst/>
              <a:ahLst/>
              <a:cxnLst/>
              <a:rect l="l" t="t" r="r" b="b"/>
              <a:pathLst>
                <a:path w="11076" h="1527" extrusionOk="0">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flipH="1">
              <a:off x="6615915" y="3973235"/>
              <a:ext cx="352244" cy="89858"/>
            </a:xfrm>
            <a:custGeom>
              <a:avLst/>
              <a:gdLst/>
              <a:ahLst/>
              <a:cxnLst/>
              <a:rect l="l" t="t" r="r" b="b"/>
              <a:pathLst>
                <a:path w="12744" h="3251" extrusionOk="0">
                  <a:moveTo>
                    <a:pt x="7312" y="1"/>
                  </a:moveTo>
                  <a:cubicBezTo>
                    <a:pt x="6984" y="1"/>
                    <a:pt x="6647" y="7"/>
                    <a:pt x="6305" y="20"/>
                  </a:cubicBezTo>
                  <a:cubicBezTo>
                    <a:pt x="2803" y="154"/>
                    <a:pt x="1" y="1021"/>
                    <a:pt x="67" y="1888"/>
                  </a:cubicBezTo>
                  <a:cubicBezTo>
                    <a:pt x="97" y="2688"/>
                    <a:pt x="2360" y="3250"/>
                    <a:pt x="5316" y="3250"/>
                  </a:cubicBezTo>
                  <a:cubicBezTo>
                    <a:pt x="5692" y="3250"/>
                    <a:pt x="6078" y="3241"/>
                    <a:pt x="6472" y="3223"/>
                  </a:cubicBezTo>
                  <a:cubicBezTo>
                    <a:pt x="9941" y="3089"/>
                    <a:pt x="12743" y="2255"/>
                    <a:pt x="12710" y="1355"/>
                  </a:cubicBezTo>
                  <a:cubicBezTo>
                    <a:pt x="12680" y="542"/>
                    <a:pt x="10341" y="1"/>
                    <a:pt x="7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6616854" y="3966408"/>
              <a:ext cx="352217" cy="59039"/>
            </a:xfrm>
            <a:custGeom>
              <a:avLst/>
              <a:gdLst/>
              <a:ahLst/>
              <a:cxnLst/>
              <a:rect l="l" t="t" r="r" b="b"/>
              <a:pathLst>
                <a:path w="12743" h="2136" extrusionOk="0">
                  <a:moveTo>
                    <a:pt x="12676" y="0"/>
                  </a:moveTo>
                  <a:lnTo>
                    <a:pt x="0" y="534"/>
                  </a:lnTo>
                  <a:lnTo>
                    <a:pt x="67" y="2135"/>
                  </a:lnTo>
                  <a:lnTo>
                    <a:pt x="12743" y="1602"/>
                  </a:lnTo>
                  <a:lnTo>
                    <a:pt x="12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flipH="1">
              <a:off x="6617766" y="3929646"/>
              <a:ext cx="352244" cy="89858"/>
            </a:xfrm>
            <a:custGeom>
              <a:avLst/>
              <a:gdLst/>
              <a:ahLst/>
              <a:cxnLst/>
              <a:rect l="l" t="t" r="r" b="b"/>
              <a:pathLst>
                <a:path w="12744" h="3251" extrusionOk="0">
                  <a:moveTo>
                    <a:pt x="7506" y="0"/>
                  </a:moveTo>
                  <a:cubicBezTo>
                    <a:pt x="7117" y="0"/>
                    <a:pt x="6715" y="10"/>
                    <a:pt x="6305" y="29"/>
                  </a:cubicBezTo>
                  <a:cubicBezTo>
                    <a:pt x="2803" y="163"/>
                    <a:pt x="1" y="997"/>
                    <a:pt x="68" y="1897"/>
                  </a:cubicBezTo>
                  <a:cubicBezTo>
                    <a:pt x="98" y="2683"/>
                    <a:pt x="2457" y="3250"/>
                    <a:pt x="5481" y="3250"/>
                  </a:cubicBezTo>
                  <a:cubicBezTo>
                    <a:pt x="5794" y="3250"/>
                    <a:pt x="6114" y="3244"/>
                    <a:pt x="6439" y="3232"/>
                  </a:cubicBezTo>
                  <a:cubicBezTo>
                    <a:pt x="9941" y="3065"/>
                    <a:pt x="12743" y="2231"/>
                    <a:pt x="12710" y="1364"/>
                  </a:cubicBezTo>
                  <a:cubicBezTo>
                    <a:pt x="12681" y="539"/>
                    <a:pt x="10441" y="0"/>
                    <a:pt x="7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6640818" y="3940813"/>
              <a:ext cx="306141" cy="42206"/>
            </a:xfrm>
            <a:custGeom>
              <a:avLst/>
              <a:gdLst/>
              <a:ahLst/>
              <a:cxnLst/>
              <a:rect l="l" t="t" r="r" b="b"/>
              <a:pathLst>
                <a:path w="11076" h="1527" extrusionOk="0">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6640818" y="3940813"/>
              <a:ext cx="306141" cy="42206"/>
            </a:xfrm>
            <a:custGeom>
              <a:avLst/>
              <a:gdLst/>
              <a:ahLst/>
              <a:cxnLst/>
              <a:rect l="l" t="t" r="r" b="b"/>
              <a:pathLst>
                <a:path w="11076" h="1527" extrusionOk="0">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flipH="1">
              <a:off x="6620530" y="3892138"/>
              <a:ext cx="352244" cy="89802"/>
            </a:xfrm>
            <a:custGeom>
              <a:avLst/>
              <a:gdLst/>
              <a:ahLst/>
              <a:cxnLst/>
              <a:rect l="l" t="t" r="r" b="b"/>
              <a:pathLst>
                <a:path w="12744" h="3249" extrusionOk="0">
                  <a:moveTo>
                    <a:pt x="7264" y="0"/>
                  </a:moveTo>
                  <a:cubicBezTo>
                    <a:pt x="6950" y="0"/>
                    <a:pt x="6630" y="6"/>
                    <a:pt x="6305" y="19"/>
                  </a:cubicBezTo>
                  <a:cubicBezTo>
                    <a:pt x="2803" y="186"/>
                    <a:pt x="1" y="1020"/>
                    <a:pt x="34" y="1887"/>
                  </a:cubicBezTo>
                  <a:cubicBezTo>
                    <a:pt x="64" y="2686"/>
                    <a:pt x="2326" y="3249"/>
                    <a:pt x="5283" y="3249"/>
                  </a:cubicBezTo>
                  <a:cubicBezTo>
                    <a:pt x="5658" y="3249"/>
                    <a:pt x="6045" y="3240"/>
                    <a:pt x="6439" y="3221"/>
                  </a:cubicBezTo>
                  <a:cubicBezTo>
                    <a:pt x="9941" y="3088"/>
                    <a:pt x="12743" y="2254"/>
                    <a:pt x="12710" y="1353"/>
                  </a:cubicBezTo>
                  <a:cubicBezTo>
                    <a:pt x="12680" y="567"/>
                    <a:pt x="10293" y="0"/>
                    <a:pt x="7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flipH="1">
              <a:off x="6621470" y="3885256"/>
              <a:ext cx="352217" cy="59039"/>
            </a:xfrm>
            <a:custGeom>
              <a:avLst/>
              <a:gdLst/>
              <a:ahLst/>
              <a:cxnLst/>
              <a:rect l="l" t="t" r="r" b="b"/>
              <a:pathLst>
                <a:path w="12743" h="2136" extrusionOk="0">
                  <a:moveTo>
                    <a:pt x="12676" y="1"/>
                  </a:moveTo>
                  <a:lnTo>
                    <a:pt x="0" y="535"/>
                  </a:lnTo>
                  <a:lnTo>
                    <a:pt x="67" y="2136"/>
                  </a:lnTo>
                  <a:lnTo>
                    <a:pt x="12743" y="1602"/>
                  </a:lnTo>
                  <a:lnTo>
                    <a:pt x="12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flipH="1">
              <a:off x="6622382" y="3847886"/>
              <a:ext cx="352217" cy="89802"/>
            </a:xfrm>
            <a:custGeom>
              <a:avLst/>
              <a:gdLst/>
              <a:ahLst/>
              <a:cxnLst/>
              <a:rect l="l" t="t" r="r" b="b"/>
              <a:pathLst>
                <a:path w="12743" h="3249" extrusionOk="0">
                  <a:moveTo>
                    <a:pt x="7263" y="0"/>
                  </a:moveTo>
                  <a:cubicBezTo>
                    <a:pt x="6950" y="0"/>
                    <a:pt x="6630" y="6"/>
                    <a:pt x="6305" y="19"/>
                  </a:cubicBezTo>
                  <a:cubicBezTo>
                    <a:pt x="2802" y="185"/>
                    <a:pt x="0" y="1019"/>
                    <a:pt x="33" y="1887"/>
                  </a:cubicBezTo>
                  <a:cubicBezTo>
                    <a:pt x="63" y="2686"/>
                    <a:pt x="2352" y="3249"/>
                    <a:pt x="5292" y="3249"/>
                  </a:cubicBezTo>
                  <a:cubicBezTo>
                    <a:pt x="5664" y="3249"/>
                    <a:pt x="6048" y="3240"/>
                    <a:pt x="6438" y="3221"/>
                  </a:cubicBezTo>
                  <a:cubicBezTo>
                    <a:pt x="9941" y="3088"/>
                    <a:pt x="12743" y="2254"/>
                    <a:pt x="12709" y="1353"/>
                  </a:cubicBezTo>
                  <a:cubicBezTo>
                    <a:pt x="12679" y="567"/>
                    <a:pt x="10292" y="0"/>
                    <a:pt x="7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flipH="1">
              <a:off x="6645434" y="3860545"/>
              <a:ext cx="306113" cy="41349"/>
            </a:xfrm>
            <a:custGeom>
              <a:avLst/>
              <a:gdLst/>
              <a:ahLst/>
              <a:cxnLst/>
              <a:rect l="l" t="t" r="r" b="b"/>
              <a:pathLst>
                <a:path w="11075" h="1496" extrusionOk="0">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flipH="1">
              <a:off x="6645434" y="3860545"/>
              <a:ext cx="306113" cy="41349"/>
            </a:xfrm>
            <a:custGeom>
              <a:avLst/>
              <a:gdLst/>
              <a:ahLst/>
              <a:cxnLst/>
              <a:rect l="l" t="t" r="r" b="b"/>
              <a:pathLst>
                <a:path w="11075" h="1496" extrusionOk="0">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flipH="1">
              <a:off x="6583658" y="3825718"/>
              <a:ext cx="352217" cy="89858"/>
            </a:xfrm>
            <a:custGeom>
              <a:avLst/>
              <a:gdLst/>
              <a:ahLst/>
              <a:cxnLst/>
              <a:rect l="l" t="t" r="r" b="b"/>
              <a:pathLst>
                <a:path w="12743" h="3251" extrusionOk="0">
                  <a:moveTo>
                    <a:pt x="7303" y="1"/>
                  </a:moveTo>
                  <a:cubicBezTo>
                    <a:pt x="6977" y="1"/>
                    <a:pt x="6644" y="7"/>
                    <a:pt x="6305" y="20"/>
                  </a:cubicBezTo>
                  <a:cubicBezTo>
                    <a:pt x="2802" y="154"/>
                    <a:pt x="0" y="1021"/>
                    <a:pt x="33" y="1888"/>
                  </a:cubicBezTo>
                  <a:cubicBezTo>
                    <a:pt x="63" y="2687"/>
                    <a:pt x="2352" y="3250"/>
                    <a:pt x="5292" y="3250"/>
                  </a:cubicBezTo>
                  <a:cubicBezTo>
                    <a:pt x="5664" y="3250"/>
                    <a:pt x="6048" y="3241"/>
                    <a:pt x="6438" y="3222"/>
                  </a:cubicBezTo>
                  <a:cubicBezTo>
                    <a:pt x="9941" y="3089"/>
                    <a:pt x="12743" y="2255"/>
                    <a:pt x="12709" y="1354"/>
                  </a:cubicBezTo>
                  <a:cubicBezTo>
                    <a:pt x="12679" y="542"/>
                    <a:pt x="10314" y="1"/>
                    <a:pt x="7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flipH="1">
              <a:off x="6585510" y="3817951"/>
              <a:ext cx="352217" cy="59979"/>
            </a:xfrm>
            <a:custGeom>
              <a:avLst/>
              <a:gdLst/>
              <a:ahLst/>
              <a:cxnLst/>
              <a:rect l="l" t="t" r="r" b="b"/>
              <a:pathLst>
                <a:path w="12743" h="2170" extrusionOk="0">
                  <a:moveTo>
                    <a:pt x="12676" y="1"/>
                  </a:moveTo>
                  <a:lnTo>
                    <a:pt x="0" y="568"/>
                  </a:lnTo>
                  <a:lnTo>
                    <a:pt x="100" y="2169"/>
                  </a:lnTo>
                  <a:lnTo>
                    <a:pt x="12743" y="1635"/>
                  </a:lnTo>
                  <a:lnTo>
                    <a:pt x="12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flipH="1">
              <a:off x="6585510" y="3780581"/>
              <a:ext cx="352217" cy="90466"/>
            </a:xfrm>
            <a:custGeom>
              <a:avLst/>
              <a:gdLst/>
              <a:ahLst/>
              <a:cxnLst/>
              <a:rect l="l" t="t" r="r" b="b"/>
              <a:pathLst>
                <a:path w="12743" h="3273" extrusionOk="0">
                  <a:moveTo>
                    <a:pt x="7263" y="0"/>
                  </a:moveTo>
                  <a:cubicBezTo>
                    <a:pt x="6950" y="0"/>
                    <a:pt x="6630" y="6"/>
                    <a:pt x="6305" y="19"/>
                  </a:cubicBezTo>
                  <a:cubicBezTo>
                    <a:pt x="2802" y="185"/>
                    <a:pt x="0" y="1019"/>
                    <a:pt x="34" y="1887"/>
                  </a:cubicBezTo>
                  <a:cubicBezTo>
                    <a:pt x="64" y="2703"/>
                    <a:pt x="2452" y="3273"/>
                    <a:pt x="5482" y="3273"/>
                  </a:cubicBezTo>
                  <a:cubicBezTo>
                    <a:pt x="5795" y="3273"/>
                    <a:pt x="6114" y="3267"/>
                    <a:pt x="6438" y="3254"/>
                  </a:cubicBezTo>
                  <a:cubicBezTo>
                    <a:pt x="9941" y="3087"/>
                    <a:pt x="12743" y="2254"/>
                    <a:pt x="12709" y="1353"/>
                  </a:cubicBezTo>
                  <a:cubicBezTo>
                    <a:pt x="12679" y="567"/>
                    <a:pt x="10293" y="0"/>
                    <a:pt x="7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flipH="1">
              <a:off x="6608562" y="3792384"/>
              <a:ext cx="307053" cy="42206"/>
            </a:xfrm>
            <a:custGeom>
              <a:avLst/>
              <a:gdLst/>
              <a:ahLst/>
              <a:cxnLst/>
              <a:rect l="l" t="t" r="r" b="b"/>
              <a:pathLst>
                <a:path w="11109" h="1527" extrusionOk="0">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flipH="1">
              <a:off x="6608562" y="3792384"/>
              <a:ext cx="307053" cy="42206"/>
            </a:xfrm>
            <a:custGeom>
              <a:avLst/>
              <a:gdLst/>
              <a:ahLst/>
              <a:cxnLst/>
              <a:rect l="l" t="t" r="r" b="b"/>
              <a:pathLst>
                <a:path w="11109" h="1527" extrusionOk="0">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flipH="1">
              <a:off x="6639906" y="3768337"/>
              <a:ext cx="350365" cy="89802"/>
            </a:xfrm>
            <a:custGeom>
              <a:avLst/>
              <a:gdLst/>
              <a:ahLst/>
              <a:cxnLst/>
              <a:rect l="l" t="t" r="r" b="b"/>
              <a:pathLst>
                <a:path w="12676" h="3249" extrusionOk="0">
                  <a:moveTo>
                    <a:pt x="7393" y="0"/>
                  </a:moveTo>
                  <a:cubicBezTo>
                    <a:pt x="7018" y="0"/>
                    <a:pt x="6632" y="9"/>
                    <a:pt x="6238" y="28"/>
                  </a:cubicBezTo>
                  <a:cubicBezTo>
                    <a:pt x="2769" y="161"/>
                    <a:pt x="0" y="995"/>
                    <a:pt x="0" y="1896"/>
                  </a:cubicBezTo>
                  <a:cubicBezTo>
                    <a:pt x="0" y="2682"/>
                    <a:pt x="2384" y="3249"/>
                    <a:pt x="5413" y="3249"/>
                  </a:cubicBezTo>
                  <a:cubicBezTo>
                    <a:pt x="5726" y="3249"/>
                    <a:pt x="6046" y="3243"/>
                    <a:pt x="6371" y="3230"/>
                  </a:cubicBezTo>
                  <a:cubicBezTo>
                    <a:pt x="9874" y="3063"/>
                    <a:pt x="12676" y="2230"/>
                    <a:pt x="12642" y="1362"/>
                  </a:cubicBezTo>
                  <a:cubicBezTo>
                    <a:pt x="12613" y="563"/>
                    <a:pt x="10350" y="0"/>
                    <a:pt x="7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flipH="1">
              <a:off x="6640818" y="3760791"/>
              <a:ext cx="352244" cy="59951"/>
            </a:xfrm>
            <a:custGeom>
              <a:avLst/>
              <a:gdLst/>
              <a:ahLst/>
              <a:cxnLst/>
              <a:rect l="l" t="t" r="r" b="b"/>
              <a:pathLst>
                <a:path w="12744" h="2169" extrusionOk="0">
                  <a:moveTo>
                    <a:pt x="12677" y="1"/>
                  </a:moveTo>
                  <a:lnTo>
                    <a:pt x="1" y="568"/>
                  </a:lnTo>
                  <a:lnTo>
                    <a:pt x="68" y="2169"/>
                  </a:lnTo>
                  <a:lnTo>
                    <a:pt x="12743" y="1635"/>
                  </a:lnTo>
                  <a:lnTo>
                    <a:pt x="126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flipH="1">
              <a:off x="6641731" y="3724057"/>
              <a:ext cx="352244" cy="89830"/>
            </a:xfrm>
            <a:custGeom>
              <a:avLst/>
              <a:gdLst/>
              <a:ahLst/>
              <a:cxnLst/>
              <a:rect l="l" t="t" r="r" b="b"/>
              <a:pathLst>
                <a:path w="12744" h="3250" extrusionOk="0">
                  <a:moveTo>
                    <a:pt x="7452" y="1"/>
                  </a:moveTo>
                  <a:cubicBezTo>
                    <a:pt x="7079" y="1"/>
                    <a:pt x="6696" y="10"/>
                    <a:pt x="6305" y="29"/>
                  </a:cubicBezTo>
                  <a:cubicBezTo>
                    <a:pt x="2803" y="162"/>
                    <a:pt x="1" y="996"/>
                    <a:pt x="34" y="1897"/>
                  </a:cubicBezTo>
                  <a:cubicBezTo>
                    <a:pt x="64" y="2683"/>
                    <a:pt x="2451" y="3250"/>
                    <a:pt x="5480" y="3250"/>
                  </a:cubicBezTo>
                  <a:cubicBezTo>
                    <a:pt x="5793" y="3250"/>
                    <a:pt x="6113" y="3244"/>
                    <a:pt x="6439" y="3231"/>
                  </a:cubicBezTo>
                  <a:cubicBezTo>
                    <a:pt x="9941" y="3064"/>
                    <a:pt x="12743" y="2230"/>
                    <a:pt x="12710" y="1363"/>
                  </a:cubicBezTo>
                  <a:cubicBezTo>
                    <a:pt x="12680" y="564"/>
                    <a:pt x="10391" y="1"/>
                    <a:pt x="7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flipH="1">
              <a:off x="6664782" y="3736108"/>
              <a:ext cx="306141" cy="41322"/>
            </a:xfrm>
            <a:custGeom>
              <a:avLst/>
              <a:gdLst/>
              <a:ahLst/>
              <a:cxnLst/>
              <a:rect l="l" t="t" r="r" b="b"/>
              <a:pathLst>
                <a:path w="11076" h="1495" extrusionOk="0">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flipH="1">
              <a:off x="6664782" y="3736108"/>
              <a:ext cx="306141" cy="41322"/>
            </a:xfrm>
            <a:custGeom>
              <a:avLst/>
              <a:gdLst/>
              <a:ahLst/>
              <a:cxnLst/>
              <a:rect l="l" t="t" r="r" b="b"/>
              <a:pathLst>
                <a:path w="11076" h="1495" extrusionOk="0">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flipH="1">
              <a:off x="6666634" y="3744593"/>
              <a:ext cx="302437" cy="53649"/>
            </a:xfrm>
            <a:custGeom>
              <a:avLst/>
              <a:gdLst/>
              <a:ahLst/>
              <a:cxnLst/>
              <a:rect l="l" t="t" r="r" b="b"/>
              <a:pathLst>
                <a:path w="10942" h="1941" extrusionOk="0">
                  <a:moveTo>
                    <a:pt x="6484" y="0"/>
                  </a:moveTo>
                  <a:cubicBezTo>
                    <a:pt x="6145" y="0"/>
                    <a:pt x="5795" y="7"/>
                    <a:pt x="5437" y="20"/>
                  </a:cubicBezTo>
                  <a:cubicBezTo>
                    <a:pt x="2669" y="153"/>
                    <a:pt x="367" y="653"/>
                    <a:pt x="0" y="1187"/>
                  </a:cubicBezTo>
                  <a:cubicBezTo>
                    <a:pt x="378" y="1652"/>
                    <a:pt x="2200" y="1940"/>
                    <a:pt x="4473" y="1940"/>
                  </a:cubicBezTo>
                  <a:cubicBezTo>
                    <a:pt x="4808" y="1940"/>
                    <a:pt x="5153" y="1934"/>
                    <a:pt x="5504" y="1921"/>
                  </a:cubicBezTo>
                  <a:cubicBezTo>
                    <a:pt x="8273" y="1788"/>
                    <a:pt x="10574" y="1287"/>
                    <a:pt x="10941" y="720"/>
                  </a:cubicBezTo>
                  <a:cubicBezTo>
                    <a:pt x="10564" y="284"/>
                    <a:pt x="8770" y="0"/>
                    <a:pt x="6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flipH="1">
              <a:off x="6603006" y="3701032"/>
              <a:ext cx="352244" cy="90051"/>
            </a:xfrm>
            <a:custGeom>
              <a:avLst/>
              <a:gdLst/>
              <a:ahLst/>
              <a:cxnLst/>
              <a:rect l="l" t="t" r="r" b="b"/>
              <a:pathLst>
                <a:path w="12744" h="3258" extrusionOk="0">
                  <a:moveTo>
                    <a:pt x="7461" y="0"/>
                  </a:moveTo>
                  <a:cubicBezTo>
                    <a:pt x="7086" y="0"/>
                    <a:pt x="6699" y="9"/>
                    <a:pt x="6305" y="28"/>
                  </a:cubicBezTo>
                  <a:cubicBezTo>
                    <a:pt x="2803" y="161"/>
                    <a:pt x="1" y="995"/>
                    <a:pt x="34" y="1896"/>
                  </a:cubicBezTo>
                  <a:cubicBezTo>
                    <a:pt x="93" y="2695"/>
                    <a:pt x="2359" y="3258"/>
                    <a:pt x="5293" y="3258"/>
                  </a:cubicBezTo>
                  <a:cubicBezTo>
                    <a:pt x="5665" y="3258"/>
                    <a:pt x="6048" y="3249"/>
                    <a:pt x="6439" y="3230"/>
                  </a:cubicBezTo>
                  <a:cubicBezTo>
                    <a:pt x="9941" y="3097"/>
                    <a:pt x="12743" y="2229"/>
                    <a:pt x="12710" y="1362"/>
                  </a:cubicBezTo>
                  <a:cubicBezTo>
                    <a:pt x="12680" y="563"/>
                    <a:pt x="10417" y="0"/>
                    <a:pt x="7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flipH="1">
              <a:off x="6603946" y="3694426"/>
              <a:ext cx="352217" cy="59011"/>
            </a:xfrm>
            <a:custGeom>
              <a:avLst/>
              <a:gdLst/>
              <a:ahLst/>
              <a:cxnLst/>
              <a:rect l="l" t="t" r="r" b="b"/>
              <a:pathLst>
                <a:path w="12743" h="2135" extrusionOk="0">
                  <a:moveTo>
                    <a:pt x="12676" y="0"/>
                  </a:moveTo>
                  <a:lnTo>
                    <a:pt x="0" y="534"/>
                  </a:lnTo>
                  <a:lnTo>
                    <a:pt x="67" y="2135"/>
                  </a:lnTo>
                  <a:lnTo>
                    <a:pt x="12743" y="1601"/>
                  </a:lnTo>
                  <a:lnTo>
                    <a:pt x="12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flipH="1">
              <a:off x="6604858" y="3656752"/>
              <a:ext cx="352244" cy="89830"/>
            </a:xfrm>
            <a:custGeom>
              <a:avLst/>
              <a:gdLst/>
              <a:ahLst/>
              <a:cxnLst/>
              <a:rect l="l" t="t" r="r" b="b"/>
              <a:pathLst>
                <a:path w="12744" h="3250" extrusionOk="0">
                  <a:moveTo>
                    <a:pt x="7451" y="1"/>
                  </a:moveTo>
                  <a:cubicBezTo>
                    <a:pt x="7079" y="1"/>
                    <a:pt x="6696" y="10"/>
                    <a:pt x="6305" y="29"/>
                  </a:cubicBezTo>
                  <a:cubicBezTo>
                    <a:pt x="2803" y="162"/>
                    <a:pt x="1" y="996"/>
                    <a:pt x="34" y="1897"/>
                  </a:cubicBezTo>
                  <a:cubicBezTo>
                    <a:pt x="64" y="2683"/>
                    <a:pt x="2451" y="3250"/>
                    <a:pt x="5480" y="3250"/>
                  </a:cubicBezTo>
                  <a:cubicBezTo>
                    <a:pt x="5794" y="3250"/>
                    <a:pt x="6114" y="3244"/>
                    <a:pt x="6439" y="3231"/>
                  </a:cubicBezTo>
                  <a:cubicBezTo>
                    <a:pt x="9941" y="3064"/>
                    <a:pt x="12743" y="2230"/>
                    <a:pt x="12710" y="1363"/>
                  </a:cubicBezTo>
                  <a:cubicBezTo>
                    <a:pt x="12651" y="564"/>
                    <a:pt x="10385" y="1"/>
                    <a:pt x="7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5"/>
            <p:cNvSpPr/>
            <p:nvPr/>
          </p:nvSpPr>
          <p:spPr>
            <a:xfrm flipH="1">
              <a:off x="6628822" y="3668803"/>
              <a:ext cx="306141" cy="42234"/>
            </a:xfrm>
            <a:custGeom>
              <a:avLst/>
              <a:gdLst/>
              <a:ahLst/>
              <a:cxnLst/>
              <a:rect l="l" t="t" r="r" b="b"/>
              <a:pathLst>
                <a:path w="11076" h="1528" extrusionOk="0">
                  <a:moveTo>
                    <a:pt x="6693" y="1"/>
                  </a:moveTo>
                  <a:cubicBezTo>
                    <a:pt x="6320" y="1"/>
                    <a:pt x="5933" y="9"/>
                    <a:pt x="5538" y="26"/>
                  </a:cubicBezTo>
                  <a:cubicBezTo>
                    <a:pt x="2469" y="160"/>
                    <a:pt x="0" y="760"/>
                    <a:pt x="34" y="1361"/>
                  </a:cubicBezTo>
                  <a:cubicBezTo>
                    <a:pt x="34" y="1427"/>
                    <a:pt x="67" y="1461"/>
                    <a:pt x="101" y="1527"/>
                  </a:cubicBezTo>
                  <a:cubicBezTo>
                    <a:pt x="467" y="960"/>
                    <a:pt x="2769" y="460"/>
                    <a:pt x="5538" y="327"/>
                  </a:cubicBezTo>
                  <a:cubicBezTo>
                    <a:pt x="5893" y="314"/>
                    <a:pt x="6241" y="307"/>
                    <a:pt x="6578" y="307"/>
                  </a:cubicBezTo>
                  <a:cubicBezTo>
                    <a:pt x="8867" y="307"/>
                    <a:pt x="10664" y="595"/>
                    <a:pt x="11042" y="1060"/>
                  </a:cubicBezTo>
                  <a:cubicBezTo>
                    <a:pt x="11075" y="994"/>
                    <a:pt x="11075" y="960"/>
                    <a:pt x="11075" y="894"/>
                  </a:cubicBezTo>
                  <a:cubicBezTo>
                    <a:pt x="11075" y="371"/>
                    <a:pt x="9183" y="1"/>
                    <a:pt x="6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5"/>
            <p:cNvSpPr/>
            <p:nvPr/>
          </p:nvSpPr>
          <p:spPr>
            <a:xfrm flipH="1">
              <a:off x="6626998" y="3382448"/>
              <a:ext cx="356832" cy="315621"/>
            </a:xfrm>
            <a:custGeom>
              <a:avLst/>
              <a:gdLst/>
              <a:ahLst/>
              <a:cxnLst/>
              <a:rect l="l" t="t" r="r" b="b"/>
              <a:pathLst>
                <a:path w="12910" h="11419" extrusionOk="0">
                  <a:moveTo>
                    <a:pt x="6473" y="1"/>
                  </a:moveTo>
                  <a:cubicBezTo>
                    <a:pt x="5798" y="1"/>
                    <a:pt x="5110" y="122"/>
                    <a:pt x="4437" y="379"/>
                  </a:cubicBezTo>
                  <a:cubicBezTo>
                    <a:pt x="1502" y="1480"/>
                    <a:pt x="1" y="4749"/>
                    <a:pt x="1101" y="7718"/>
                  </a:cubicBezTo>
                  <a:cubicBezTo>
                    <a:pt x="1955" y="10019"/>
                    <a:pt x="4131" y="11419"/>
                    <a:pt x="6434" y="11419"/>
                  </a:cubicBezTo>
                  <a:cubicBezTo>
                    <a:pt x="7102" y="11419"/>
                    <a:pt x="7780" y="11301"/>
                    <a:pt x="8440" y="11054"/>
                  </a:cubicBezTo>
                  <a:cubicBezTo>
                    <a:pt x="11409" y="9953"/>
                    <a:pt x="12910" y="6650"/>
                    <a:pt x="11809" y="3715"/>
                  </a:cubicBezTo>
                  <a:cubicBezTo>
                    <a:pt x="10932" y="1419"/>
                    <a:pt x="8778" y="1"/>
                    <a:pt x="6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flipH="1">
              <a:off x="6611326" y="3390243"/>
              <a:ext cx="354068" cy="315676"/>
            </a:xfrm>
            <a:custGeom>
              <a:avLst/>
              <a:gdLst/>
              <a:ahLst/>
              <a:cxnLst/>
              <a:rect l="l" t="t" r="r" b="b"/>
              <a:pathLst>
                <a:path w="12810" h="11421" extrusionOk="0">
                  <a:moveTo>
                    <a:pt x="6394" y="1"/>
                  </a:moveTo>
                  <a:cubicBezTo>
                    <a:pt x="4785" y="1"/>
                    <a:pt x="3189" y="676"/>
                    <a:pt x="2069" y="1999"/>
                  </a:cubicBezTo>
                  <a:cubicBezTo>
                    <a:pt x="1" y="4400"/>
                    <a:pt x="301" y="8036"/>
                    <a:pt x="2703" y="10071"/>
                  </a:cubicBezTo>
                  <a:cubicBezTo>
                    <a:pt x="3773" y="10978"/>
                    <a:pt x="5082" y="11421"/>
                    <a:pt x="6387" y="11421"/>
                  </a:cubicBezTo>
                  <a:cubicBezTo>
                    <a:pt x="8011" y="11421"/>
                    <a:pt x="9629" y="10735"/>
                    <a:pt x="10775" y="9404"/>
                  </a:cubicBezTo>
                  <a:cubicBezTo>
                    <a:pt x="12810" y="7002"/>
                    <a:pt x="12510" y="3400"/>
                    <a:pt x="10108" y="1365"/>
                  </a:cubicBezTo>
                  <a:cubicBezTo>
                    <a:pt x="9029" y="450"/>
                    <a:pt x="7707" y="1"/>
                    <a:pt x="6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flipH="1">
              <a:off x="6711824" y="3464844"/>
              <a:ext cx="151218" cy="163214"/>
            </a:xfrm>
            <a:custGeom>
              <a:avLst/>
              <a:gdLst/>
              <a:ahLst/>
              <a:cxnLst/>
              <a:rect l="l" t="t" r="r" b="b"/>
              <a:pathLst>
                <a:path w="5471" h="5905" extrusionOk="0">
                  <a:moveTo>
                    <a:pt x="2669" y="1234"/>
                  </a:moveTo>
                  <a:lnTo>
                    <a:pt x="3703" y="1701"/>
                  </a:lnTo>
                  <a:cubicBezTo>
                    <a:pt x="3903" y="1801"/>
                    <a:pt x="4070" y="1935"/>
                    <a:pt x="4203" y="2102"/>
                  </a:cubicBezTo>
                  <a:cubicBezTo>
                    <a:pt x="4270" y="2235"/>
                    <a:pt x="4270" y="2435"/>
                    <a:pt x="4203" y="2569"/>
                  </a:cubicBezTo>
                  <a:cubicBezTo>
                    <a:pt x="4137" y="2735"/>
                    <a:pt x="4003" y="2835"/>
                    <a:pt x="3836" y="2869"/>
                  </a:cubicBezTo>
                  <a:cubicBezTo>
                    <a:pt x="3795" y="2875"/>
                    <a:pt x="3755" y="2877"/>
                    <a:pt x="3715" y="2877"/>
                  </a:cubicBezTo>
                  <a:cubicBezTo>
                    <a:pt x="3532" y="2877"/>
                    <a:pt x="3367" y="2818"/>
                    <a:pt x="3203" y="2735"/>
                  </a:cubicBezTo>
                  <a:lnTo>
                    <a:pt x="2169" y="2302"/>
                  </a:lnTo>
                  <a:lnTo>
                    <a:pt x="2669" y="1234"/>
                  </a:lnTo>
                  <a:close/>
                  <a:moveTo>
                    <a:pt x="1868" y="3036"/>
                  </a:moveTo>
                  <a:lnTo>
                    <a:pt x="3036" y="3569"/>
                  </a:lnTo>
                  <a:cubicBezTo>
                    <a:pt x="3603" y="3803"/>
                    <a:pt x="3770" y="4136"/>
                    <a:pt x="3603" y="4470"/>
                  </a:cubicBezTo>
                  <a:cubicBezTo>
                    <a:pt x="3570" y="4670"/>
                    <a:pt x="3403" y="4804"/>
                    <a:pt x="3236" y="4837"/>
                  </a:cubicBezTo>
                  <a:lnTo>
                    <a:pt x="3236" y="4804"/>
                  </a:lnTo>
                  <a:cubicBezTo>
                    <a:pt x="3002" y="4804"/>
                    <a:pt x="2769" y="4770"/>
                    <a:pt x="2569" y="4670"/>
                  </a:cubicBezTo>
                  <a:lnTo>
                    <a:pt x="1368" y="4103"/>
                  </a:lnTo>
                  <a:lnTo>
                    <a:pt x="1868" y="3036"/>
                  </a:lnTo>
                  <a:close/>
                  <a:moveTo>
                    <a:pt x="2002" y="0"/>
                  </a:moveTo>
                  <a:lnTo>
                    <a:pt x="0" y="4437"/>
                  </a:lnTo>
                  <a:lnTo>
                    <a:pt x="1068" y="4904"/>
                  </a:lnTo>
                  <a:lnTo>
                    <a:pt x="901" y="5237"/>
                  </a:lnTo>
                  <a:lnTo>
                    <a:pt x="1401" y="5437"/>
                  </a:lnTo>
                  <a:lnTo>
                    <a:pt x="1535" y="5137"/>
                  </a:lnTo>
                  <a:lnTo>
                    <a:pt x="2035" y="5371"/>
                  </a:lnTo>
                  <a:lnTo>
                    <a:pt x="1902" y="5671"/>
                  </a:lnTo>
                  <a:lnTo>
                    <a:pt x="2402" y="5904"/>
                  </a:lnTo>
                  <a:lnTo>
                    <a:pt x="2535" y="5571"/>
                  </a:lnTo>
                  <a:cubicBezTo>
                    <a:pt x="2808" y="5694"/>
                    <a:pt x="3116" y="5763"/>
                    <a:pt x="3421" y="5763"/>
                  </a:cubicBezTo>
                  <a:cubicBezTo>
                    <a:pt x="3527" y="5763"/>
                    <a:pt x="3633" y="5755"/>
                    <a:pt x="3736" y="5738"/>
                  </a:cubicBezTo>
                  <a:cubicBezTo>
                    <a:pt x="4103" y="5671"/>
                    <a:pt x="4403" y="5404"/>
                    <a:pt x="4570" y="5070"/>
                  </a:cubicBezTo>
                  <a:cubicBezTo>
                    <a:pt x="4704" y="4837"/>
                    <a:pt x="4737" y="4537"/>
                    <a:pt x="4704" y="4270"/>
                  </a:cubicBezTo>
                  <a:cubicBezTo>
                    <a:pt x="4637" y="4003"/>
                    <a:pt x="4470" y="3769"/>
                    <a:pt x="4270" y="3603"/>
                  </a:cubicBezTo>
                  <a:cubicBezTo>
                    <a:pt x="4504" y="3603"/>
                    <a:pt x="4704" y="3536"/>
                    <a:pt x="4870" y="3403"/>
                  </a:cubicBezTo>
                  <a:cubicBezTo>
                    <a:pt x="5071" y="3269"/>
                    <a:pt x="5204" y="3102"/>
                    <a:pt x="5304" y="2902"/>
                  </a:cubicBezTo>
                  <a:cubicBezTo>
                    <a:pt x="5471" y="2569"/>
                    <a:pt x="5438" y="2168"/>
                    <a:pt x="5237" y="1868"/>
                  </a:cubicBezTo>
                  <a:cubicBezTo>
                    <a:pt x="5071" y="1601"/>
                    <a:pt x="4837" y="1368"/>
                    <a:pt x="4537" y="1201"/>
                  </a:cubicBezTo>
                  <a:lnTo>
                    <a:pt x="4670" y="867"/>
                  </a:lnTo>
                  <a:lnTo>
                    <a:pt x="4170" y="667"/>
                  </a:lnTo>
                  <a:lnTo>
                    <a:pt x="4037" y="967"/>
                  </a:lnTo>
                  <a:lnTo>
                    <a:pt x="3570" y="734"/>
                  </a:lnTo>
                  <a:lnTo>
                    <a:pt x="3703" y="434"/>
                  </a:lnTo>
                  <a:lnTo>
                    <a:pt x="3203" y="200"/>
                  </a:lnTo>
                  <a:lnTo>
                    <a:pt x="3069" y="500"/>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flipH="1">
              <a:off x="5296527" y="4379467"/>
              <a:ext cx="212109" cy="73439"/>
            </a:xfrm>
            <a:custGeom>
              <a:avLst/>
              <a:gdLst/>
              <a:ahLst/>
              <a:cxnLst/>
              <a:rect l="l" t="t" r="r" b="b"/>
              <a:pathLst>
                <a:path w="7674" h="2657" extrusionOk="0">
                  <a:moveTo>
                    <a:pt x="1360" y="0"/>
                  </a:moveTo>
                  <a:cubicBezTo>
                    <a:pt x="643" y="0"/>
                    <a:pt x="168" y="134"/>
                    <a:pt x="101" y="401"/>
                  </a:cubicBezTo>
                  <a:cubicBezTo>
                    <a:pt x="1" y="901"/>
                    <a:pt x="1535" y="1735"/>
                    <a:pt x="3604" y="2269"/>
                  </a:cubicBezTo>
                  <a:cubicBezTo>
                    <a:pt x="4605" y="2531"/>
                    <a:pt x="5541" y="2657"/>
                    <a:pt x="6250" y="2657"/>
                  </a:cubicBezTo>
                  <a:cubicBezTo>
                    <a:pt x="6982" y="2657"/>
                    <a:pt x="7472" y="2523"/>
                    <a:pt x="7540" y="2269"/>
                  </a:cubicBezTo>
                  <a:cubicBezTo>
                    <a:pt x="7673" y="1768"/>
                    <a:pt x="6139" y="901"/>
                    <a:pt x="4071" y="401"/>
                  </a:cubicBezTo>
                  <a:cubicBezTo>
                    <a:pt x="3036" y="134"/>
                    <a:pt x="2077" y="0"/>
                    <a:pt x="136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5"/>
            <p:cNvSpPr/>
            <p:nvPr/>
          </p:nvSpPr>
          <p:spPr>
            <a:xfrm flipH="1">
              <a:off x="5293763" y="4364707"/>
              <a:ext cx="211170" cy="77475"/>
            </a:xfrm>
            <a:custGeom>
              <a:avLst/>
              <a:gdLst/>
              <a:ahLst/>
              <a:cxnLst/>
              <a:rect l="l" t="t" r="r" b="b"/>
              <a:pathLst>
                <a:path w="7640" h="2803" extrusionOk="0">
                  <a:moveTo>
                    <a:pt x="234" y="1"/>
                  </a:moveTo>
                  <a:lnTo>
                    <a:pt x="0" y="935"/>
                  </a:lnTo>
                  <a:lnTo>
                    <a:pt x="7406" y="2803"/>
                  </a:lnTo>
                  <a:lnTo>
                    <a:pt x="7639" y="1869"/>
                  </a:lnTo>
                  <a:lnTo>
                    <a:pt x="23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5"/>
            <p:cNvSpPr/>
            <p:nvPr/>
          </p:nvSpPr>
          <p:spPr>
            <a:xfrm flipH="1">
              <a:off x="5290087" y="4353651"/>
              <a:ext cx="212082" cy="73771"/>
            </a:xfrm>
            <a:custGeom>
              <a:avLst/>
              <a:gdLst/>
              <a:ahLst/>
              <a:cxnLst/>
              <a:rect l="l" t="t" r="r" b="b"/>
              <a:pathLst>
                <a:path w="7673" h="2669" extrusionOk="0">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5"/>
            <p:cNvSpPr/>
            <p:nvPr/>
          </p:nvSpPr>
          <p:spPr>
            <a:xfrm flipH="1">
              <a:off x="5290087" y="4353651"/>
              <a:ext cx="212082" cy="73771"/>
            </a:xfrm>
            <a:custGeom>
              <a:avLst/>
              <a:gdLst/>
              <a:ahLst/>
              <a:cxnLst/>
              <a:rect l="l" t="t" r="r" b="b"/>
              <a:pathLst>
                <a:path w="7673" h="2669" extrusionOk="0">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5"/>
            <p:cNvSpPr/>
            <p:nvPr/>
          </p:nvSpPr>
          <p:spPr>
            <a:xfrm flipH="1">
              <a:off x="5303907" y="4360727"/>
              <a:ext cx="180738" cy="52875"/>
            </a:xfrm>
            <a:custGeom>
              <a:avLst/>
              <a:gdLst/>
              <a:ahLst/>
              <a:cxnLst/>
              <a:rect l="l" t="t" r="r" b="b"/>
              <a:pathLst>
                <a:path w="6539" h="1913" extrusionOk="0">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5"/>
            <p:cNvSpPr/>
            <p:nvPr/>
          </p:nvSpPr>
          <p:spPr>
            <a:xfrm flipH="1">
              <a:off x="5303907" y="4360727"/>
              <a:ext cx="180738" cy="52875"/>
            </a:xfrm>
            <a:custGeom>
              <a:avLst/>
              <a:gdLst/>
              <a:ahLst/>
              <a:cxnLst/>
              <a:rect l="l" t="t" r="r" b="b"/>
              <a:pathLst>
                <a:path w="6539" h="1913" extrusionOk="0">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5"/>
            <p:cNvSpPr/>
            <p:nvPr/>
          </p:nvSpPr>
          <p:spPr>
            <a:xfrm flipH="1">
              <a:off x="5307610" y="4365895"/>
              <a:ext cx="177034" cy="51825"/>
            </a:xfrm>
            <a:custGeom>
              <a:avLst/>
              <a:gdLst/>
              <a:ahLst/>
              <a:cxnLst/>
              <a:rect l="l" t="t" r="r" b="b"/>
              <a:pathLst>
                <a:path w="6405" h="1875" extrusionOk="0">
                  <a:moveTo>
                    <a:pt x="701" y="0"/>
                  </a:moveTo>
                  <a:cubicBezTo>
                    <a:pt x="354" y="0"/>
                    <a:pt x="107" y="41"/>
                    <a:pt x="0" y="124"/>
                  </a:cubicBezTo>
                  <a:cubicBezTo>
                    <a:pt x="134" y="491"/>
                    <a:pt x="1435" y="1092"/>
                    <a:pt x="3069" y="1492"/>
                  </a:cubicBezTo>
                  <a:cubicBezTo>
                    <a:pt x="4067" y="1742"/>
                    <a:pt x="4988" y="1875"/>
                    <a:pt x="5620" y="1875"/>
                  </a:cubicBezTo>
                  <a:cubicBezTo>
                    <a:pt x="6002" y="1875"/>
                    <a:pt x="6279" y="1826"/>
                    <a:pt x="6405" y="1726"/>
                  </a:cubicBezTo>
                  <a:cubicBezTo>
                    <a:pt x="6238" y="1359"/>
                    <a:pt x="4937" y="792"/>
                    <a:pt x="3336" y="391"/>
                  </a:cubicBezTo>
                  <a:cubicBezTo>
                    <a:pt x="2284" y="134"/>
                    <a:pt x="1329" y="0"/>
                    <a:pt x="7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flipH="1">
              <a:off x="5200643" y="4466590"/>
              <a:ext cx="213021" cy="54202"/>
            </a:xfrm>
            <a:custGeom>
              <a:avLst/>
              <a:gdLst/>
              <a:ahLst/>
              <a:cxnLst/>
              <a:rect l="l" t="t" r="r" b="b"/>
              <a:pathLst>
                <a:path w="7707" h="1961" extrusionOk="0">
                  <a:moveTo>
                    <a:pt x="4498" y="1"/>
                  </a:moveTo>
                  <a:cubicBezTo>
                    <a:pt x="4273" y="1"/>
                    <a:pt x="4041" y="6"/>
                    <a:pt x="3803" y="17"/>
                  </a:cubicBezTo>
                  <a:cubicBezTo>
                    <a:pt x="1702" y="117"/>
                    <a:pt x="1" y="618"/>
                    <a:pt x="34" y="1152"/>
                  </a:cubicBezTo>
                  <a:cubicBezTo>
                    <a:pt x="65" y="1640"/>
                    <a:pt x="1491" y="1961"/>
                    <a:pt x="3368" y="1961"/>
                  </a:cubicBezTo>
                  <a:cubicBezTo>
                    <a:pt x="3543" y="1961"/>
                    <a:pt x="3722" y="1958"/>
                    <a:pt x="3904" y="1952"/>
                  </a:cubicBezTo>
                  <a:cubicBezTo>
                    <a:pt x="6005" y="1852"/>
                    <a:pt x="7706" y="1352"/>
                    <a:pt x="7673" y="818"/>
                  </a:cubicBezTo>
                  <a:cubicBezTo>
                    <a:pt x="7673" y="344"/>
                    <a:pt x="6302" y="1"/>
                    <a:pt x="4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flipH="1">
              <a:off x="5201582" y="4462443"/>
              <a:ext cx="212994" cy="35987"/>
            </a:xfrm>
            <a:custGeom>
              <a:avLst/>
              <a:gdLst/>
              <a:ahLst/>
              <a:cxnLst/>
              <a:rect l="l" t="t" r="r" b="b"/>
              <a:pathLst>
                <a:path w="7706" h="1302" extrusionOk="0">
                  <a:moveTo>
                    <a:pt x="7673" y="1"/>
                  </a:moveTo>
                  <a:lnTo>
                    <a:pt x="0" y="334"/>
                  </a:lnTo>
                  <a:lnTo>
                    <a:pt x="67" y="1302"/>
                  </a:lnTo>
                  <a:lnTo>
                    <a:pt x="7706" y="968"/>
                  </a:lnTo>
                  <a:lnTo>
                    <a:pt x="76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flipH="1">
              <a:off x="5201582" y="4439861"/>
              <a:ext cx="212994" cy="54423"/>
            </a:xfrm>
            <a:custGeom>
              <a:avLst/>
              <a:gdLst/>
              <a:ahLst/>
              <a:cxnLst/>
              <a:rect l="l" t="t" r="r" b="b"/>
              <a:pathLst>
                <a:path w="7706" h="1969" extrusionOk="0">
                  <a:moveTo>
                    <a:pt x="4497" y="1"/>
                  </a:moveTo>
                  <a:cubicBezTo>
                    <a:pt x="4272" y="1"/>
                    <a:pt x="4040" y="6"/>
                    <a:pt x="3803" y="17"/>
                  </a:cubicBezTo>
                  <a:cubicBezTo>
                    <a:pt x="1702" y="117"/>
                    <a:pt x="0" y="617"/>
                    <a:pt x="34" y="1151"/>
                  </a:cubicBezTo>
                  <a:cubicBezTo>
                    <a:pt x="34" y="1626"/>
                    <a:pt x="1404" y="1968"/>
                    <a:pt x="3208" y="1968"/>
                  </a:cubicBezTo>
                  <a:cubicBezTo>
                    <a:pt x="3434" y="1968"/>
                    <a:pt x="3666" y="1963"/>
                    <a:pt x="3903" y="1952"/>
                  </a:cubicBezTo>
                  <a:cubicBezTo>
                    <a:pt x="6005" y="1852"/>
                    <a:pt x="7706" y="1351"/>
                    <a:pt x="7673" y="818"/>
                  </a:cubicBezTo>
                  <a:cubicBezTo>
                    <a:pt x="7643" y="343"/>
                    <a:pt x="6295" y="1"/>
                    <a:pt x="4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5"/>
            <p:cNvSpPr/>
            <p:nvPr/>
          </p:nvSpPr>
          <p:spPr>
            <a:xfrm flipH="1">
              <a:off x="5215402" y="4447960"/>
              <a:ext cx="185354" cy="25567"/>
            </a:xfrm>
            <a:custGeom>
              <a:avLst/>
              <a:gdLst/>
              <a:ahLst/>
              <a:cxnLst/>
              <a:rect l="l" t="t" r="r" b="b"/>
              <a:pathLst>
                <a:path w="6706" h="925" extrusionOk="0">
                  <a:moveTo>
                    <a:pt x="4156" y="1"/>
                  </a:moveTo>
                  <a:cubicBezTo>
                    <a:pt x="3883" y="1"/>
                    <a:pt x="3597" y="8"/>
                    <a:pt x="3303" y="24"/>
                  </a:cubicBezTo>
                  <a:cubicBezTo>
                    <a:pt x="1468" y="91"/>
                    <a:pt x="1" y="458"/>
                    <a:pt x="1" y="825"/>
                  </a:cubicBezTo>
                  <a:cubicBezTo>
                    <a:pt x="1" y="858"/>
                    <a:pt x="1" y="892"/>
                    <a:pt x="34" y="925"/>
                  </a:cubicBezTo>
                  <a:cubicBezTo>
                    <a:pt x="268" y="591"/>
                    <a:pt x="1669" y="291"/>
                    <a:pt x="3336" y="191"/>
                  </a:cubicBezTo>
                  <a:cubicBezTo>
                    <a:pt x="3554" y="182"/>
                    <a:pt x="3767" y="178"/>
                    <a:pt x="3973" y="178"/>
                  </a:cubicBezTo>
                  <a:cubicBezTo>
                    <a:pt x="5350" y="178"/>
                    <a:pt x="6440" y="364"/>
                    <a:pt x="6672" y="625"/>
                  </a:cubicBezTo>
                  <a:cubicBezTo>
                    <a:pt x="6672" y="591"/>
                    <a:pt x="6706" y="558"/>
                    <a:pt x="6706" y="525"/>
                  </a:cubicBezTo>
                  <a:cubicBezTo>
                    <a:pt x="6706" y="215"/>
                    <a:pt x="5616" y="1"/>
                    <a:pt x="4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flipH="1">
              <a:off x="5265185" y="4192120"/>
              <a:ext cx="359624" cy="315704"/>
            </a:xfrm>
            <a:custGeom>
              <a:avLst/>
              <a:gdLst/>
              <a:ahLst/>
              <a:cxnLst/>
              <a:rect l="l" t="t" r="r" b="b"/>
              <a:pathLst>
                <a:path w="13011" h="11422" extrusionOk="0">
                  <a:moveTo>
                    <a:pt x="6511" y="1"/>
                  </a:moveTo>
                  <a:cubicBezTo>
                    <a:pt x="4654" y="1"/>
                    <a:pt x="2834" y="907"/>
                    <a:pt x="1736" y="2575"/>
                  </a:cubicBezTo>
                  <a:cubicBezTo>
                    <a:pt x="1" y="5211"/>
                    <a:pt x="735" y="8747"/>
                    <a:pt x="3370" y="10481"/>
                  </a:cubicBezTo>
                  <a:cubicBezTo>
                    <a:pt x="4337" y="11117"/>
                    <a:pt x="5429" y="11421"/>
                    <a:pt x="6510" y="11421"/>
                  </a:cubicBezTo>
                  <a:cubicBezTo>
                    <a:pt x="8377" y="11421"/>
                    <a:pt x="10211" y="10515"/>
                    <a:pt x="11309" y="8847"/>
                  </a:cubicBezTo>
                  <a:cubicBezTo>
                    <a:pt x="13010" y="6211"/>
                    <a:pt x="12276" y="2642"/>
                    <a:pt x="9641" y="941"/>
                  </a:cubicBezTo>
                  <a:cubicBezTo>
                    <a:pt x="8675" y="305"/>
                    <a:pt x="7587" y="1"/>
                    <a:pt x="6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5"/>
            <p:cNvSpPr/>
            <p:nvPr/>
          </p:nvSpPr>
          <p:spPr>
            <a:xfrm flipH="1">
              <a:off x="5254128" y="4204779"/>
              <a:ext cx="339613" cy="316312"/>
            </a:xfrm>
            <a:custGeom>
              <a:avLst/>
              <a:gdLst/>
              <a:ahLst/>
              <a:cxnLst/>
              <a:rect l="l" t="t" r="r" b="b"/>
              <a:pathLst>
                <a:path w="12287" h="11444" extrusionOk="0">
                  <a:moveTo>
                    <a:pt x="5962" y="0"/>
                  </a:moveTo>
                  <a:cubicBezTo>
                    <a:pt x="2900" y="0"/>
                    <a:pt x="0" y="2492"/>
                    <a:pt x="211" y="6054"/>
                  </a:cubicBezTo>
                  <a:cubicBezTo>
                    <a:pt x="407" y="9358"/>
                    <a:pt x="3138" y="11443"/>
                    <a:pt x="5959" y="11443"/>
                  </a:cubicBezTo>
                  <a:cubicBezTo>
                    <a:pt x="7466" y="11443"/>
                    <a:pt x="9000" y="10847"/>
                    <a:pt x="10185" y="9523"/>
                  </a:cubicBezTo>
                  <a:cubicBezTo>
                    <a:pt x="12287" y="7154"/>
                    <a:pt x="12053" y="3552"/>
                    <a:pt x="9718" y="1450"/>
                  </a:cubicBezTo>
                  <a:cubicBezTo>
                    <a:pt x="8586" y="448"/>
                    <a:pt x="7260" y="0"/>
                    <a:pt x="59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5"/>
            <p:cNvSpPr/>
            <p:nvPr/>
          </p:nvSpPr>
          <p:spPr>
            <a:xfrm flipH="1">
              <a:off x="5355538" y="4288198"/>
              <a:ext cx="157686" cy="148454"/>
            </a:xfrm>
            <a:custGeom>
              <a:avLst/>
              <a:gdLst/>
              <a:ahLst/>
              <a:cxnLst/>
              <a:rect l="l" t="t" r="r" b="b"/>
              <a:pathLst>
                <a:path w="5705" h="5371" extrusionOk="0">
                  <a:moveTo>
                    <a:pt x="3341" y="1136"/>
                  </a:moveTo>
                  <a:cubicBezTo>
                    <a:pt x="3464" y="1136"/>
                    <a:pt x="3607" y="1179"/>
                    <a:pt x="3770" y="1268"/>
                  </a:cubicBezTo>
                  <a:lnTo>
                    <a:pt x="3069" y="2035"/>
                  </a:lnTo>
                  <a:cubicBezTo>
                    <a:pt x="2902" y="1835"/>
                    <a:pt x="2869" y="1568"/>
                    <a:pt x="2969" y="1334"/>
                  </a:cubicBezTo>
                  <a:cubicBezTo>
                    <a:pt x="3062" y="1204"/>
                    <a:pt x="3186" y="1136"/>
                    <a:pt x="3341" y="1136"/>
                  </a:cubicBezTo>
                  <a:close/>
                  <a:moveTo>
                    <a:pt x="2769" y="3402"/>
                  </a:moveTo>
                  <a:cubicBezTo>
                    <a:pt x="2902" y="3569"/>
                    <a:pt x="2936" y="3836"/>
                    <a:pt x="2836" y="4036"/>
                  </a:cubicBezTo>
                  <a:cubicBezTo>
                    <a:pt x="2763" y="4163"/>
                    <a:pt x="2652" y="4221"/>
                    <a:pt x="2512" y="4221"/>
                  </a:cubicBezTo>
                  <a:cubicBezTo>
                    <a:pt x="2393" y="4221"/>
                    <a:pt x="2254" y="4179"/>
                    <a:pt x="2102" y="4103"/>
                  </a:cubicBezTo>
                  <a:lnTo>
                    <a:pt x="2769" y="3402"/>
                  </a:lnTo>
                  <a:close/>
                  <a:moveTo>
                    <a:pt x="4970" y="0"/>
                  </a:moveTo>
                  <a:lnTo>
                    <a:pt x="4437" y="567"/>
                  </a:lnTo>
                  <a:cubicBezTo>
                    <a:pt x="3980" y="236"/>
                    <a:pt x="3538" y="69"/>
                    <a:pt x="3146" y="69"/>
                  </a:cubicBezTo>
                  <a:cubicBezTo>
                    <a:pt x="2708" y="69"/>
                    <a:pt x="2332" y="278"/>
                    <a:pt x="2068" y="701"/>
                  </a:cubicBezTo>
                  <a:cubicBezTo>
                    <a:pt x="1601" y="1434"/>
                    <a:pt x="2002" y="2168"/>
                    <a:pt x="2402" y="2769"/>
                  </a:cubicBezTo>
                  <a:lnTo>
                    <a:pt x="1568" y="3636"/>
                  </a:lnTo>
                  <a:cubicBezTo>
                    <a:pt x="1201" y="3269"/>
                    <a:pt x="968" y="2802"/>
                    <a:pt x="834" y="2302"/>
                  </a:cubicBezTo>
                  <a:lnTo>
                    <a:pt x="0" y="2769"/>
                  </a:lnTo>
                  <a:cubicBezTo>
                    <a:pt x="167" y="3336"/>
                    <a:pt x="501" y="3869"/>
                    <a:pt x="901" y="4303"/>
                  </a:cubicBezTo>
                  <a:lnTo>
                    <a:pt x="367" y="4904"/>
                  </a:lnTo>
                  <a:lnTo>
                    <a:pt x="901" y="5371"/>
                  </a:lnTo>
                  <a:lnTo>
                    <a:pt x="1435" y="4804"/>
                  </a:lnTo>
                  <a:cubicBezTo>
                    <a:pt x="1871" y="5131"/>
                    <a:pt x="2308" y="5298"/>
                    <a:pt x="2700" y="5298"/>
                  </a:cubicBezTo>
                  <a:cubicBezTo>
                    <a:pt x="3147" y="5298"/>
                    <a:pt x="3536" y="5081"/>
                    <a:pt x="3803" y="4637"/>
                  </a:cubicBezTo>
                  <a:cubicBezTo>
                    <a:pt x="4237" y="3936"/>
                    <a:pt x="3836" y="3236"/>
                    <a:pt x="3469" y="2635"/>
                  </a:cubicBezTo>
                  <a:lnTo>
                    <a:pt x="4337" y="1735"/>
                  </a:lnTo>
                  <a:cubicBezTo>
                    <a:pt x="4603" y="2001"/>
                    <a:pt x="4804" y="2368"/>
                    <a:pt x="4937" y="2735"/>
                  </a:cubicBezTo>
                  <a:lnTo>
                    <a:pt x="5704" y="2268"/>
                  </a:lnTo>
                  <a:cubicBezTo>
                    <a:pt x="5537" y="1835"/>
                    <a:pt x="5304" y="1401"/>
                    <a:pt x="4970" y="1067"/>
                  </a:cubicBezTo>
                  <a:lnTo>
                    <a:pt x="5504" y="500"/>
                  </a:lnTo>
                  <a:lnTo>
                    <a:pt x="49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5"/>
            <p:cNvSpPr/>
            <p:nvPr/>
          </p:nvSpPr>
          <p:spPr>
            <a:xfrm flipH="1">
              <a:off x="7172811" y="4481350"/>
              <a:ext cx="213021" cy="54202"/>
            </a:xfrm>
            <a:custGeom>
              <a:avLst/>
              <a:gdLst/>
              <a:ahLst/>
              <a:cxnLst/>
              <a:rect l="l" t="t" r="r" b="b"/>
              <a:pathLst>
                <a:path w="7707" h="1961" extrusionOk="0">
                  <a:moveTo>
                    <a:pt x="3210" y="1"/>
                  </a:moveTo>
                  <a:cubicBezTo>
                    <a:pt x="1411" y="1"/>
                    <a:pt x="64" y="343"/>
                    <a:pt x="34" y="818"/>
                  </a:cubicBezTo>
                  <a:cubicBezTo>
                    <a:pt x="1" y="1351"/>
                    <a:pt x="1702" y="1852"/>
                    <a:pt x="3804" y="1952"/>
                  </a:cubicBezTo>
                  <a:cubicBezTo>
                    <a:pt x="3985" y="1957"/>
                    <a:pt x="4164" y="1960"/>
                    <a:pt x="4339" y="1960"/>
                  </a:cubicBezTo>
                  <a:cubicBezTo>
                    <a:pt x="6221" y="1960"/>
                    <a:pt x="7673" y="1639"/>
                    <a:pt x="7673" y="1151"/>
                  </a:cubicBezTo>
                  <a:cubicBezTo>
                    <a:pt x="7706" y="618"/>
                    <a:pt x="6005" y="84"/>
                    <a:pt x="3904" y="17"/>
                  </a:cubicBezTo>
                  <a:cubicBezTo>
                    <a:pt x="3666" y="6"/>
                    <a:pt x="3435"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flipH="1">
              <a:off x="7172811" y="4477203"/>
              <a:ext cx="212082" cy="35987"/>
            </a:xfrm>
            <a:custGeom>
              <a:avLst/>
              <a:gdLst/>
              <a:ahLst/>
              <a:cxnLst/>
              <a:rect l="l" t="t" r="r" b="b"/>
              <a:pathLst>
                <a:path w="7673" h="1302" extrusionOk="0">
                  <a:moveTo>
                    <a:pt x="34" y="0"/>
                  </a:moveTo>
                  <a:lnTo>
                    <a:pt x="0" y="968"/>
                  </a:lnTo>
                  <a:lnTo>
                    <a:pt x="7639" y="1301"/>
                  </a:lnTo>
                  <a:lnTo>
                    <a:pt x="7672"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5"/>
            <p:cNvSpPr/>
            <p:nvPr/>
          </p:nvSpPr>
          <p:spPr>
            <a:xfrm flipH="1">
              <a:off x="7171899" y="4454621"/>
              <a:ext cx="212994" cy="54396"/>
            </a:xfrm>
            <a:custGeom>
              <a:avLst/>
              <a:gdLst/>
              <a:ahLst/>
              <a:cxnLst/>
              <a:rect l="l" t="t" r="r" b="b"/>
              <a:pathLst>
                <a:path w="7706" h="1968" extrusionOk="0">
                  <a:moveTo>
                    <a:pt x="3209" y="0"/>
                  </a:moveTo>
                  <a:cubicBezTo>
                    <a:pt x="1411" y="0"/>
                    <a:pt x="63" y="343"/>
                    <a:pt x="34" y="817"/>
                  </a:cubicBezTo>
                  <a:cubicBezTo>
                    <a:pt x="0" y="1351"/>
                    <a:pt x="1701" y="1851"/>
                    <a:pt x="3836" y="1951"/>
                  </a:cubicBezTo>
                  <a:cubicBezTo>
                    <a:pt x="4070" y="1963"/>
                    <a:pt x="4299" y="1968"/>
                    <a:pt x="4521" y="1968"/>
                  </a:cubicBezTo>
                  <a:cubicBezTo>
                    <a:pt x="6302" y="1968"/>
                    <a:pt x="7672" y="1625"/>
                    <a:pt x="7672" y="1151"/>
                  </a:cubicBezTo>
                  <a:cubicBezTo>
                    <a:pt x="7706" y="584"/>
                    <a:pt x="6004" y="83"/>
                    <a:pt x="3903" y="17"/>
                  </a:cubicBezTo>
                  <a:cubicBezTo>
                    <a:pt x="3666" y="6"/>
                    <a:pt x="3434" y="0"/>
                    <a:pt x="3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5"/>
            <p:cNvSpPr/>
            <p:nvPr/>
          </p:nvSpPr>
          <p:spPr>
            <a:xfrm flipH="1">
              <a:off x="7185719" y="4462084"/>
              <a:ext cx="184442" cy="25291"/>
            </a:xfrm>
            <a:custGeom>
              <a:avLst/>
              <a:gdLst/>
              <a:ahLst/>
              <a:cxnLst/>
              <a:rect l="l" t="t" r="r" b="b"/>
              <a:pathLst>
                <a:path w="6673" h="915" extrusionOk="0">
                  <a:moveTo>
                    <a:pt x="2682" y="1"/>
                  </a:moveTo>
                  <a:cubicBezTo>
                    <a:pt x="1167" y="1"/>
                    <a:pt x="1" y="194"/>
                    <a:pt x="1" y="514"/>
                  </a:cubicBezTo>
                  <a:cubicBezTo>
                    <a:pt x="1" y="547"/>
                    <a:pt x="1" y="581"/>
                    <a:pt x="34" y="614"/>
                  </a:cubicBezTo>
                  <a:cubicBezTo>
                    <a:pt x="226" y="367"/>
                    <a:pt x="1232" y="188"/>
                    <a:pt x="2511" y="188"/>
                  </a:cubicBezTo>
                  <a:cubicBezTo>
                    <a:pt x="2786" y="188"/>
                    <a:pt x="3075" y="196"/>
                    <a:pt x="3370" y="214"/>
                  </a:cubicBezTo>
                  <a:cubicBezTo>
                    <a:pt x="5038" y="280"/>
                    <a:pt x="6405" y="581"/>
                    <a:pt x="6639" y="914"/>
                  </a:cubicBezTo>
                  <a:cubicBezTo>
                    <a:pt x="6672" y="881"/>
                    <a:pt x="6672" y="848"/>
                    <a:pt x="6672" y="814"/>
                  </a:cubicBezTo>
                  <a:cubicBezTo>
                    <a:pt x="6672" y="447"/>
                    <a:pt x="5205" y="80"/>
                    <a:pt x="3370" y="14"/>
                  </a:cubicBezTo>
                  <a:cubicBezTo>
                    <a:pt x="3135" y="5"/>
                    <a:pt x="2905" y="1"/>
                    <a:pt x="2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flipH="1">
              <a:off x="7194951" y="4440773"/>
              <a:ext cx="212082" cy="54202"/>
            </a:xfrm>
            <a:custGeom>
              <a:avLst/>
              <a:gdLst/>
              <a:ahLst/>
              <a:cxnLst/>
              <a:rect l="l" t="t" r="r" b="b"/>
              <a:pathLst>
                <a:path w="7673" h="1961" extrusionOk="0">
                  <a:moveTo>
                    <a:pt x="3175" y="1"/>
                  </a:moveTo>
                  <a:cubicBezTo>
                    <a:pt x="1371" y="1"/>
                    <a:pt x="1" y="344"/>
                    <a:pt x="1" y="818"/>
                  </a:cubicBezTo>
                  <a:cubicBezTo>
                    <a:pt x="1" y="1352"/>
                    <a:pt x="1668" y="1852"/>
                    <a:pt x="3770" y="1952"/>
                  </a:cubicBezTo>
                  <a:cubicBezTo>
                    <a:pt x="3952" y="1958"/>
                    <a:pt x="4130" y="1961"/>
                    <a:pt x="4305" y="1961"/>
                  </a:cubicBezTo>
                  <a:cubicBezTo>
                    <a:pt x="6182" y="1961"/>
                    <a:pt x="7609" y="1640"/>
                    <a:pt x="7639" y="1152"/>
                  </a:cubicBezTo>
                  <a:cubicBezTo>
                    <a:pt x="7673" y="618"/>
                    <a:pt x="5972" y="84"/>
                    <a:pt x="3870" y="17"/>
                  </a:cubicBezTo>
                  <a:cubicBezTo>
                    <a:pt x="3633" y="6"/>
                    <a:pt x="3401" y="1"/>
                    <a:pt x="3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5"/>
            <p:cNvSpPr/>
            <p:nvPr/>
          </p:nvSpPr>
          <p:spPr>
            <a:xfrm flipH="1">
              <a:off x="7194951" y="4435715"/>
              <a:ext cx="212994" cy="35987"/>
            </a:xfrm>
            <a:custGeom>
              <a:avLst/>
              <a:gdLst/>
              <a:ahLst/>
              <a:cxnLst/>
              <a:rect l="l" t="t" r="r" b="b"/>
              <a:pathLst>
                <a:path w="7706" h="1302" extrusionOk="0">
                  <a:moveTo>
                    <a:pt x="67" y="0"/>
                  </a:moveTo>
                  <a:lnTo>
                    <a:pt x="0" y="1001"/>
                  </a:lnTo>
                  <a:lnTo>
                    <a:pt x="7672" y="1301"/>
                  </a:lnTo>
                  <a:lnTo>
                    <a:pt x="7706"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5"/>
            <p:cNvSpPr/>
            <p:nvPr/>
          </p:nvSpPr>
          <p:spPr>
            <a:xfrm flipH="1">
              <a:off x="7193099" y="4414045"/>
              <a:ext cx="212082" cy="54423"/>
            </a:xfrm>
            <a:custGeom>
              <a:avLst/>
              <a:gdLst/>
              <a:ahLst/>
              <a:cxnLst/>
              <a:rect l="l" t="t" r="r" b="b"/>
              <a:pathLst>
                <a:path w="7673" h="1969" extrusionOk="0">
                  <a:moveTo>
                    <a:pt x="3175" y="1"/>
                  </a:moveTo>
                  <a:cubicBezTo>
                    <a:pt x="1371" y="1"/>
                    <a:pt x="0" y="343"/>
                    <a:pt x="0" y="818"/>
                  </a:cubicBezTo>
                  <a:cubicBezTo>
                    <a:pt x="0" y="1351"/>
                    <a:pt x="1668" y="1852"/>
                    <a:pt x="3770" y="1952"/>
                  </a:cubicBezTo>
                  <a:cubicBezTo>
                    <a:pt x="4007" y="1963"/>
                    <a:pt x="4239" y="1968"/>
                    <a:pt x="4464" y="1968"/>
                  </a:cubicBezTo>
                  <a:cubicBezTo>
                    <a:pt x="6262" y="1968"/>
                    <a:pt x="7609" y="1626"/>
                    <a:pt x="7639" y="1151"/>
                  </a:cubicBezTo>
                  <a:cubicBezTo>
                    <a:pt x="7672" y="584"/>
                    <a:pt x="5971" y="84"/>
                    <a:pt x="3870" y="17"/>
                  </a:cubicBezTo>
                  <a:cubicBezTo>
                    <a:pt x="3633" y="6"/>
                    <a:pt x="3400" y="1"/>
                    <a:pt x="3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p:nvPr/>
          </p:nvSpPr>
          <p:spPr>
            <a:xfrm flipH="1">
              <a:off x="7207859" y="4421536"/>
              <a:ext cx="184414" cy="25263"/>
            </a:xfrm>
            <a:custGeom>
              <a:avLst/>
              <a:gdLst/>
              <a:ahLst/>
              <a:cxnLst/>
              <a:rect l="l" t="t" r="r" b="b"/>
              <a:pathLst>
                <a:path w="6672" h="914" extrusionOk="0">
                  <a:moveTo>
                    <a:pt x="2682" y="0"/>
                  </a:moveTo>
                  <a:cubicBezTo>
                    <a:pt x="1167" y="0"/>
                    <a:pt x="0" y="193"/>
                    <a:pt x="0" y="513"/>
                  </a:cubicBezTo>
                  <a:cubicBezTo>
                    <a:pt x="0" y="547"/>
                    <a:pt x="0" y="580"/>
                    <a:pt x="34" y="613"/>
                  </a:cubicBezTo>
                  <a:cubicBezTo>
                    <a:pt x="226" y="366"/>
                    <a:pt x="1231" y="187"/>
                    <a:pt x="2510" y="187"/>
                  </a:cubicBezTo>
                  <a:cubicBezTo>
                    <a:pt x="2786" y="187"/>
                    <a:pt x="3074" y="195"/>
                    <a:pt x="3369" y="213"/>
                  </a:cubicBezTo>
                  <a:cubicBezTo>
                    <a:pt x="5037" y="280"/>
                    <a:pt x="6405" y="580"/>
                    <a:pt x="6638" y="914"/>
                  </a:cubicBezTo>
                  <a:cubicBezTo>
                    <a:pt x="6638" y="880"/>
                    <a:pt x="6672" y="847"/>
                    <a:pt x="6672" y="813"/>
                  </a:cubicBezTo>
                  <a:cubicBezTo>
                    <a:pt x="6672" y="447"/>
                    <a:pt x="5204" y="80"/>
                    <a:pt x="3369" y="13"/>
                  </a:cubicBezTo>
                  <a:cubicBezTo>
                    <a:pt x="3134" y="4"/>
                    <a:pt x="2904" y="0"/>
                    <a:pt x="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5"/>
            <p:cNvSpPr/>
            <p:nvPr/>
          </p:nvSpPr>
          <p:spPr>
            <a:xfrm flipH="1">
              <a:off x="7192187" y="4391343"/>
              <a:ext cx="212082" cy="54202"/>
            </a:xfrm>
            <a:custGeom>
              <a:avLst/>
              <a:gdLst/>
              <a:ahLst/>
              <a:cxnLst/>
              <a:rect l="l" t="t" r="r" b="b"/>
              <a:pathLst>
                <a:path w="7673" h="1961" extrusionOk="0">
                  <a:moveTo>
                    <a:pt x="3176" y="1"/>
                  </a:moveTo>
                  <a:cubicBezTo>
                    <a:pt x="1378" y="1"/>
                    <a:pt x="30" y="344"/>
                    <a:pt x="1" y="818"/>
                  </a:cubicBezTo>
                  <a:cubicBezTo>
                    <a:pt x="1" y="1352"/>
                    <a:pt x="1669" y="1852"/>
                    <a:pt x="3770" y="1952"/>
                  </a:cubicBezTo>
                  <a:cubicBezTo>
                    <a:pt x="3952" y="1958"/>
                    <a:pt x="4131" y="1961"/>
                    <a:pt x="4306" y="1961"/>
                  </a:cubicBezTo>
                  <a:cubicBezTo>
                    <a:pt x="6188" y="1961"/>
                    <a:pt x="7639" y="1640"/>
                    <a:pt x="7639" y="1152"/>
                  </a:cubicBezTo>
                  <a:cubicBezTo>
                    <a:pt x="7673" y="618"/>
                    <a:pt x="5972" y="84"/>
                    <a:pt x="3870" y="17"/>
                  </a:cubicBezTo>
                  <a:cubicBezTo>
                    <a:pt x="3633" y="6"/>
                    <a:pt x="3401" y="1"/>
                    <a:pt x="3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5"/>
            <p:cNvSpPr/>
            <p:nvPr/>
          </p:nvSpPr>
          <p:spPr>
            <a:xfrm flipH="1">
              <a:off x="7192187" y="4386847"/>
              <a:ext cx="212082" cy="35987"/>
            </a:xfrm>
            <a:custGeom>
              <a:avLst/>
              <a:gdLst/>
              <a:ahLst/>
              <a:cxnLst/>
              <a:rect l="l" t="t" r="r" b="b"/>
              <a:pathLst>
                <a:path w="7673" h="1302" extrusionOk="0">
                  <a:moveTo>
                    <a:pt x="34" y="0"/>
                  </a:moveTo>
                  <a:lnTo>
                    <a:pt x="1" y="1001"/>
                  </a:lnTo>
                  <a:lnTo>
                    <a:pt x="7639" y="1301"/>
                  </a:lnTo>
                  <a:lnTo>
                    <a:pt x="7673"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5"/>
            <p:cNvSpPr/>
            <p:nvPr/>
          </p:nvSpPr>
          <p:spPr>
            <a:xfrm flipH="1">
              <a:off x="7191247" y="4365177"/>
              <a:ext cx="212082" cy="54423"/>
            </a:xfrm>
            <a:custGeom>
              <a:avLst/>
              <a:gdLst/>
              <a:ahLst/>
              <a:cxnLst/>
              <a:rect l="l" t="t" r="r" b="b"/>
              <a:pathLst>
                <a:path w="7673" h="1969" extrusionOk="0">
                  <a:moveTo>
                    <a:pt x="3184" y="1"/>
                  </a:moveTo>
                  <a:cubicBezTo>
                    <a:pt x="1404" y="1"/>
                    <a:pt x="30" y="343"/>
                    <a:pt x="0" y="818"/>
                  </a:cubicBezTo>
                  <a:cubicBezTo>
                    <a:pt x="0" y="1351"/>
                    <a:pt x="1668" y="1852"/>
                    <a:pt x="3803" y="1952"/>
                  </a:cubicBezTo>
                  <a:cubicBezTo>
                    <a:pt x="4036" y="1963"/>
                    <a:pt x="4265" y="1968"/>
                    <a:pt x="4488" y="1968"/>
                  </a:cubicBezTo>
                  <a:cubicBezTo>
                    <a:pt x="6268" y="1968"/>
                    <a:pt x="7639" y="1626"/>
                    <a:pt x="7639" y="1151"/>
                  </a:cubicBezTo>
                  <a:cubicBezTo>
                    <a:pt x="7672" y="584"/>
                    <a:pt x="5971" y="84"/>
                    <a:pt x="3869" y="17"/>
                  </a:cubicBezTo>
                  <a:cubicBezTo>
                    <a:pt x="3636" y="6"/>
                    <a:pt x="3407" y="1"/>
                    <a:pt x="3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flipH="1">
              <a:off x="7205094" y="4372695"/>
              <a:ext cx="184414" cy="25235"/>
            </a:xfrm>
            <a:custGeom>
              <a:avLst/>
              <a:gdLst/>
              <a:ahLst/>
              <a:cxnLst/>
              <a:rect l="l" t="t" r="r" b="b"/>
              <a:pathLst>
                <a:path w="6672" h="913" extrusionOk="0">
                  <a:moveTo>
                    <a:pt x="2747" y="1"/>
                  </a:moveTo>
                  <a:cubicBezTo>
                    <a:pt x="1201" y="1"/>
                    <a:pt x="0" y="217"/>
                    <a:pt x="0" y="512"/>
                  </a:cubicBezTo>
                  <a:cubicBezTo>
                    <a:pt x="0" y="546"/>
                    <a:pt x="0" y="579"/>
                    <a:pt x="34" y="612"/>
                  </a:cubicBezTo>
                  <a:cubicBezTo>
                    <a:pt x="226" y="365"/>
                    <a:pt x="1231" y="186"/>
                    <a:pt x="2511" y="186"/>
                  </a:cubicBezTo>
                  <a:cubicBezTo>
                    <a:pt x="2786" y="186"/>
                    <a:pt x="3074" y="194"/>
                    <a:pt x="3369" y="212"/>
                  </a:cubicBezTo>
                  <a:cubicBezTo>
                    <a:pt x="5037" y="279"/>
                    <a:pt x="6405" y="579"/>
                    <a:pt x="6638" y="913"/>
                  </a:cubicBezTo>
                  <a:cubicBezTo>
                    <a:pt x="6672" y="879"/>
                    <a:pt x="6672" y="846"/>
                    <a:pt x="6672" y="812"/>
                  </a:cubicBezTo>
                  <a:cubicBezTo>
                    <a:pt x="6672" y="446"/>
                    <a:pt x="5204" y="79"/>
                    <a:pt x="3369" y="12"/>
                  </a:cubicBezTo>
                  <a:cubicBezTo>
                    <a:pt x="3157" y="4"/>
                    <a:pt x="2949" y="1"/>
                    <a:pt x="2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flipH="1">
              <a:off x="7214299" y="4351357"/>
              <a:ext cx="212082" cy="54174"/>
            </a:xfrm>
            <a:custGeom>
              <a:avLst/>
              <a:gdLst/>
              <a:ahLst/>
              <a:cxnLst/>
              <a:rect l="l" t="t" r="r" b="b"/>
              <a:pathLst>
                <a:path w="7673" h="1960" extrusionOk="0">
                  <a:moveTo>
                    <a:pt x="3175" y="0"/>
                  </a:moveTo>
                  <a:cubicBezTo>
                    <a:pt x="1371" y="0"/>
                    <a:pt x="0" y="343"/>
                    <a:pt x="0" y="817"/>
                  </a:cubicBezTo>
                  <a:cubicBezTo>
                    <a:pt x="0" y="1351"/>
                    <a:pt x="1668" y="1851"/>
                    <a:pt x="3769" y="1951"/>
                  </a:cubicBezTo>
                  <a:cubicBezTo>
                    <a:pt x="3951" y="1957"/>
                    <a:pt x="4130" y="1960"/>
                    <a:pt x="4305" y="1960"/>
                  </a:cubicBezTo>
                  <a:cubicBezTo>
                    <a:pt x="6182" y="1960"/>
                    <a:pt x="7608" y="1639"/>
                    <a:pt x="7639" y="1151"/>
                  </a:cubicBezTo>
                  <a:cubicBezTo>
                    <a:pt x="7672" y="617"/>
                    <a:pt x="5971" y="83"/>
                    <a:pt x="3870" y="17"/>
                  </a:cubicBezTo>
                  <a:cubicBezTo>
                    <a:pt x="3632" y="6"/>
                    <a:pt x="3400" y="0"/>
                    <a:pt x="3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flipH="1">
              <a:off x="7214299" y="4347183"/>
              <a:ext cx="212082" cy="35075"/>
            </a:xfrm>
            <a:custGeom>
              <a:avLst/>
              <a:gdLst/>
              <a:ahLst/>
              <a:cxnLst/>
              <a:rect l="l" t="t" r="r" b="b"/>
              <a:pathLst>
                <a:path w="7673" h="1269" extrusionOk="0">
                  <a:moveTo>
                    <a:pt x="33" y="1"/>
                  </a:moveTo>
                  <a:lnTo>
                    <a:pt x="0" y="968"/>
                  </a:lnTo>
                  <a:lnTo>
                    <a:pt x="7639" y="1268"/>
                  </a:lnTo>
                  <a:lnTo>
                    <a:pt x="7672" y="301"/>
                  </a:ln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flipH="1">
              <a:off x="7213387" y="4324601"/>
              <a:ext cx="212994" cy="54423"/>
            </a:xfrm>
            <a:custGeom>
              <a:avLst/>
              <a:gdLst/>
              <a:ahLst/>
              <a:cxnLst/>
              <a:rect l="l" t="t" r="r" b="b"/>
              <a:pathLst>
                <a:path w="7706" h="1969" extrusionOk="0">
                  <a:moveTo>
                    <a:pt x="3218" y="1"/>
                  </a:moveTo>
                  <a:cubicBezTo>
                    <a:pt x="1437" y="1"/>
                    <a:pt x="63" y="344"/>
                    <a:pt x="33" y="818"/>
                  </a:cubicBezTo>
                  <a:cubicBezTo>
                    <a:pt x="0" y="1352"/>
                    <a:pt x="1701" y="1852"/>
                    <a:pt x="3803" y="1952"/>
                  </a:cubicBezTo>
                  <a:cubicBezTo>
                    <a:pt x="4040" y="1963"/>
                    <a:pt x="4272" y="1969"/>
                    <a:pt x="4498" y="1969"/>
                  </a:cubicBezTo>
                  <a:cubicBezTo>
                    <a:pt x="6302" y="1969"/>
                    <a:pt x="7672" y="1626"/>
                    <a:pt x="7672" y="1151"/>
                  </a:cubicBezTo>
                  <a:cubicBezTo>
                    <a:pt x="7706" y="618"/>
                    <a:pt x="6004" y="117"/>
                    <a:pt x="3903" y="17"/>
                  </a:cubicBezTo>
                  <a:cubicBezTo>
                    <a:pt x="3669" y="6"/>
                    <a:pt x="3440" y="1"/>
                    <a:pt x="3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flipH="1">
              <a:off x="7227207" y="4332119"/>
              <a:ext cx="184442" cy="25235"/>
            </a:xfrm>
            <a:custGeom>
              <a:avLst/>
              <a:gdLst/>
              <a:ahLst/>
              <a:cxnLst/>
              <a:rect l="l" t="t" r="r" b="b"/>
              <a:pathLst>
                <a:path w="6673" h="913" extrusionOk="0">
                  <a:moveTo>
                    <a:pt x="2748" y="1"/>
                  </a:moveTo>
                  <a:cubicBezTo>
                    <a:pt x="1201" y="1"/>
                    <a:pt x="1" y="218"/>
                    <a:pt x="1" y="513"/>
                  </a:cubicBezTo>
                  <a:cubicBezTo>
                    <a:pt x="1" y="546"/>
                    <a:pt x="1" y="579"/>
                    <a:pt x="34" y="613"/>
                  </a:cubicBezTo>
                  <a:cubicBezTo>
                    <a:pt x="226" y="366"/>
                    <a:pt x="1232" y="186"/>
                    <a:pt x="2511" y="186"/>
                  </a:cubicBezTo>
                  <a:cubicBezTo>
                    <a:pt x="2786" y="186"/>
                    <a:pt x="3074" y="195"/>
                    <a:pt x="3370" y="212"/>
                  </a:cubicBezTo>
                  <a:cubicBezTo>
                    <a:pt x="5038" y="279"/>
                    <a:pt x="6405" y="579"/>
                    <a:pt x="6639" y="913"/>
                  </a:cubicBezTo>
                  <a:cubicBezTo>
                    <a:pt x="6639" y="879"/>
                    <a:pt x="6672" y="846"/>
                    <a:pt x="6672" y="813"/>
                  </a:cubicBezTo>
                  <a:cubicBezTo>
                    <a:pt x="6672" y="446"/>
                    <a:pt x="5205" y="79"/>
                    <a:pt x="3370" y="12"/>
                  </a:cubicBezTo>
                  <a:cubicBezTo>
                    <a:pt x="3158" y="4"/>
                    <a:pt x="2950" y="1"/>
                    <a:pt x="2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5"/>
            <p:cNvSpPr/>
            <p:nvPr/>
          </p:nvSpPr>
          <p:spPr>
            <a:xfrm flipH="1">
              <a:off x="7180191" y="4316530"/>
              <a:ext cx="213021" cy="54893"/>
            </a:xfrm>
            <a:custGeom>
              <a:avLst/>
              <a:gdLst/>
              <a:ahLst/>
              <a:cxnLst/>
              <a:rect l="l" t="t" r="r" b="b"/>
              <a:pathLst>
                <a:path w="7707" h="1986" extrusionOk="0">
                  <a:moveTo>
                    <a:pt x="3344" y="1"/>
                  </a:moveTo>
                  <a:cubicBezTo>
                    <a:pt x="1487" y="1"/>
                    <a:pt x="34" y="324"/>
                    <a:pt x="34" y="843"/>
                  </a:cubicBezTo>
                  <a:cubicBezTo>
                    <a:pt x="1" y="1377"/>
                    <a:pt x="1702" y="1877"/>
                    <a:pt x="3804" y="1977"/>
                  </a:cubicBezTo>
                  <a:cubicBezTo>
                    <a:pt x="3972" y="1982"/>
                    <a:pt x="4138" y="1985"/>
                    <a:pt x="4300" y="1985"/>
                  </a:cubicBezTo>
                  <a:cubicBezTo>
                    <a:pt x="6196" y="1985"/>
                    <a:pt x="7642" y="1635"/>
                    <a:pt x="7673" y="1143"/>
                  </a:cubicBezTo>
                  <a:cubicBezTo>
                    <a:pt x="7706" y="610"/>
                    <a:pt x="6005" y="109"/>
                    <a:pt x="3870" y="9"/>
                  </a:cubicBezTo>
                  <a:cubicBezTo>
                    <a:pt x="3692" y="3"/>
                    <a:pt x="3516" y="1"/>
                    <a:pt x="3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5"/>
            <p:cNvSpPr/>
            <p:nvPr/>
          </p:nvSpPr>
          <p:spPr>
            <a:xfrm flipH="1">
              <a:off x="7180191" y="4312162"/>
              <a:ext cx="213021" cy="35987"/>
            </a:xfrm>
            <a:custGeom>
              <a:avLst/>
              <a:gdLst/>
              <a:ahLst/>
              <a:cxnLst/>
              <a:rect l="l" t="t" r="r" b="b"/>
              <a:pathLst>
                <a:path w="7707" h="1302" extrusionOk="0">
                  <a:moveTo>
                    <a:pt x="68" y="0"/>
                  </a:moveTo>
                  <a:lnTo>
                    <a:pt x="1" y="968"/>
                  </a:lnTo>
                  <a:lnTo>
                    <a:pt x="7673" y="1301"/>
                  </a:lnTo>
                  <a:lnTo>
                    <a:pt x="7706" y="334"/>
                  </a:lnTo>
                  <a:lnTo>
                    <a:pt x="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flipH="1">
              <a:off x="7179279" y="4289801"/>
              <a:ext cx="212994" cy="54865"/>
            </a:xfrm>
            <a:custGeom>
              <a:avLst/>
              <a:gdLst/>
              <a:ahLst/>
              <a:cxnLst/>
              <a:rect l="l" t="t" r="r" b="b"/>
              <a:pathLst>
                <a:path w="7706" h="1985" extrusionOk="0">
                  <a:moveTo>
                    <a:pt x="3406" y="1"/>
                  </a:moveTo>
                  <a:cubicBezTo>
                    <a:pt x="1506" y="1"/>
                    <a:pt x="34" y="351"/>
                    <a:pt x="34" y="843"/>
                  </a:cubicBezTo>
                  <a:cubicBezTo>
                    <a:pt x="0" y="1376"/>
                    <a:pt x="1702" y="1877"/>
                    <a:pt x="3803" y="1977"/>
                  </a:cubicBezTo>
                  <a:cubicBezTo>
                    <a:pt x="3971" y="1982"/>
                    <a:pt x="4137" y="1985"/>
                    <a:pt x="4299" y="1985"/>
                  </a:cubicBezTo>
                  <a:cubicBezTo>
                    <a:pt x="6196" y="1985"/>
                    <a:pt x="7642" y="1635"/>
                    <a:pt x="7672" y="1143"/>
                  </a:cubicBezTo>
                  <a:cubicBezTo>
                    <a:pt x="7706" y="609"/>
                    <a:pt x="6005" y="109"/>
                    <a:pt x="3903" y="9"/>
                  </a:cubicBezTo>
                  <a:cubicBezTo>
                    <a:pt x="3735" y="4"/>
                    <a:pt x="3569"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flipH="1">
              <a:off x="7193099" y="4297983"/>
              <a:ext cx="185354" cy="25263"/>
            </a:xfrm>
            <a:custGeom>
              <a:avLst/>
              <a:gdLst/>
              <a:ahLst/>
              <a:cxnLst/>
              <a:rect l="l" t="t" r="r" b="b"/>
              <a:pathLst>
                <a:path w="6706" h="914" extrusionOk="0">
                  <a:moveTo>
                    <a:pt x="2711" y="0"/>
                  </a:moveTo>
                  <a:cubicBezTo>
                    <a:pt x="1177" y="0"/>
                    <a:pt x="30" y="197"/>
                    <a:pt x="1" y="547"/>
                  </a:cubicBezTo>
                  <a:cubicBezTo>
                    <a:pt x="1" y="580"/>
                    <a:pt x="34" y="613"/>
                    <a:pt x="34" y="613"/>
                  </a:cubicBezTo>
                  <a:cubicBezTo>
                    <a:pt x="254" y="366"/>
                    <a:pt x="1241" y="187"/>
                    <a:pt x="2513" y="187"/>
                  </a:cubicBezTo>
                  <a:cubicBezTo>
                    <a:pt x="2787" y="187"/>
                    <a:pt x="3074" y="195"/>
                    <a:pt x="3370" y="213"/>
                  </a:cubicBezTo>
                  <a:cubicBezTo>
                    <a:pt x="5038" y="280"/>
                    <a:pt x="6439" y="580"/>
                    <a:pt x="6672" y="914"/>
                  </a:cubicBezTo>
                  <a:cubicBezTo>
                    <a:pt x="6672" y="880"/>
                    <a:pt x="6705" y="847"/>
                    <a:pt x="6705" y="814"/>
                  </a:cubicBezTo>
                  <a:cubicBezTo>
                    <a:pt x="6705" y="480"/>
                    <a:pt x="5238" y="113"/>
                    <a:pt x="3403" y="13"/>
                  </a:cubicBezTo>
                  <a:cubicBezTo>
                    <a:pt x="3166" y="5"/>
                    <a:pt x="2934" y="0"/>
                    <a:pt x="2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5"/>
            <p:cNvSpPr/>
            <p:nvPr/>
          </p:nvSpPr>
          <p:spPr>
            <a:xfrm flipH="1">
              <a:off x="7333236" y="4438811"/>
              <a:ext cx="212082" cy="73439"/>
            </a:xfrm>
            <a:custGeom>
              <a:avLst/>
              <a:gdLst/>
              <a:ahLst/>
              <a:cxnLst/>
              <a:rect l="l" t="t" r="r" b="b"/>
              <a:pathLst>
                <a:path w="7673" h="2657" extrusionOk="0">
                  <a:moveTo>
                    <a:pt x="6278" y="1"/>
                  </a:moveTo>
                  <a:cubicBezTo>
                    <a:pt x="5565" y="1"/>
                    <a:pt x="4620" y="126"/>
                    <a:pt x="3603" y="389"/>
                  </a:cubicBezTo>
                  <a:cubicBezTo>
                    <a:pt x="1568" y="922"/>
                    <a:pt x="0" y="1756"/>
                    <a:pt x="133" y="2257"/>
                  </a:cubicBezTo>
                  <a:cubicBezTo>
                    <a:pt x="200" y="2523"/>
                    <a:pt x="676" y="2657"/>
                    <a:pt x="1389" y="2657"/>
                  </a:cubicBezTo>
                  <a:cubicBezTo>
                    <a:pt x="2102" y="2657"/>
                    <a:pt x="3052" y="2523"/>
                    <a:pt x="4070" y="2257"/>
                  </a:cubicBezTo>
                  <a:cubicBezTo>
                    <a:pt x="6138" y="1756"/>
                    <a:pt x="7672" y="922"/>
                    <a:pt x="7572" y="389"/>
                  </a:cubicBezTo>
                  <a:cubicBezTo>
                    <a:pt x="7504" y="134"/>
                    <a:pt x="7015" y="1"/>
                    <a:pt x="6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p:nvPr/>
          </p:nvSpPr>
          <p:spPr>
            <a:xfrm flipH="1">
              <a:off x="7336000" y="4423719"/>
              <a:ext cx="212109" cy="77475"/>
            </a:xfrm>
            <a:custGeom>
              <a:avLst/>
              <a:gdLst/>
              <a:ahLst/>
              <a:cxnLst/>
              <a:rect l="l" t="t" r="r" b="b"/>
              <a:pathLst>
                <a:path w="7674" h="2803" extrusionOk="0">
                  <a:moveTo>
                    <a:pt x="7406" y="1"/>
                  </a:moveTo>
                  <a:lnTo>
                    <a:pt x="1" y="1869"/>
                  </a:lnTo>
                  <a:lnTo>
                    <a:pt x="234" y="2803"/>
                  </a:lnTo>
                  <a:lnTo>
                    <a:pt x="7673" y="935"/>
                  </a:lnTo>
                  <a:lnTo>
                    <a:pt x="7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flipH="1">
              <a:off x="7339703" y="4412995"/>
              <a:ext cx="212082" cy="73439"/>
            </a:xfrm>
            <a:custGeom>
              <a:avLst/>
              <a:gdLst/>
              <a:ahLst/>
              <a:cxnLst/>
              <a:rect l="l" t="t" r="r" b="b"/>
              <a:pathLst>
                <a:path w="7673" h="2657" extrusionOk="0">
                  <a:moveTo>
                    <a:pt x="6262" y="1"/>
                  </a:moveTo>
                  <a:cubicBezTo>
                    <a:pt x="5557" y="1"/>
                    <a:pt x="4621" y="126"/>
                    <a:pt x="3603" y="389"/>
                  </a:cubicBezTo>
                  <a:cubicBezTo>
                    <a:pt x="1568" y="922"/>
                    <a:pt x="1" y="1756"/>
                    <a:pt x="134" y="2257"/>
                  </a:cubicBezTo>
                  <a:cubicBezTo>
                    <a:pt x="201" y="2523"/>
                    <a:pt x="676" y="2657"/>
                    <a:pt x="1389" y="2657"/>
                  </a:cubicBezTo>
                  <a:cubicBezTo>
                    <a:pt x="2102" y="2657"/>
                    <a:pt x="3053" y="2523"/>
                    <a:pt x="4070" y="2257"/>
                  </a:cubicBezTo>
                  <a:cubicBezTo>
                    <a:pt x="6138" y="1723"/>
                    <a:pt x="7673" y="922"/>
                    <a:pt x="7539" y="389"/>
                  </a:cubicBezTo>
                  <a:cubicBezTo>
                    <a:pt x="7471" y="134"/>
                    <a:pt x="6990" y="1"/>
                    <a:pt x="6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5"/>
            <p:cNvSpPr/>
            <p:nvPr/>
          </p:nvSpPr>
          <p:spPr>
            <a:xfrm flipH="1">
              <a:off x="7356287" y="4419988"/>
              <a:ext cx="181678" cy="53539"/>
            </a:xfrm>
            <a:custGeom>
              <a:avLst/>
              <a:gdLst/>
              <a:ahLst/>
              <a:cxnLst/>
              <a:rect l="l" t="t" r="r" b="b"/>
              <a:pathLst>
                <a:path w="6573" h="1937" extrusionOk="0">
                  <a:moveTo>
                    <a:pt x="5734" y="0"/>
                  </a:moveTo>
                  <a:cubicBezTo>
                    <a:pt x="5103" y="0"/>
                    <a:pt x="4163" y="136"/>
                    <a:pt x="3136" y="402"/>
                  </a:cubicBezTo>
                  <a:cubicBezTo>
                    <a:pt x="1369" y="836"/>
                    <a:pt x="1" y="1503"/>
                    <a:pt x="101" y="1870"/>
                  </a:cubicBezTo>
                  <a:cubicBezTo>
                    <a:pt x="101" y="1870"/>
                    <a:pt x="134" y="1904"/>
                    <a:pt x="134" y="1937"/>
                  </a:cubicBezTo>
                  <a:cubicBezTo>
                    <a:pt x="301" y="1570"/>
                    <a:pt x="1602" y="1003"/>
                    <a:pt x="3203" y="569"/>
                  </a:cubicBezTo>
                  <a:cubicBezTo>
                    <a:pt x="4222" y="320"/>
                    <a:pt x="5151" y="187"/>
                    <a:pt x="5778" y="187"/>
                  </a:cubicBezTo>
                  <a:cubicBezTo>
                    <a:pt x="6157" y="187"/>
                    <a:pt x="6426" y="235"/>
                    <a:pt x="6539" y="336"/>
                  </a:cubicBezTo>
                  <a:cubicBezTo>
                    <a:pt x="6572" y="302"/>
                    <a:pt x="6572" y="269"/>
                    <a:pt x="6539" y="236"/>
                  </a:cubicBezTo>
                  <a:cubicBezTo>
                    <a:pt x="6510" y="78"/>
                    <a:pt x="6210" y="0"/>
                    <a:pt x="5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5"/>
            <p:cNvSpPr/>
            <p:nvPr/>
          </p:nvSpPr>
          <p:spPr>
            <a:xfrm flipH="1">
              <a:off x="7428208" y="4481350"/>
              <a:ext cx="212082" cy="54202"/>
            </a:xfrm>
            <a:custGeom>
              <a:avLst/>
              <a:gdLst/>
              <a:ahLst/>
              <a:cxnLst/>
              <a:rect l="l" t="t" r="r" b="b"/>
              <a:pathLst>
                <a:path w="7673" h="1961" extrusionOk="0">
                  <a:moveTo>
                    <a:pt x="3185" y="1"/>
                  </a:moveTo>
                  <a:cubicBezTo>
                    <a:pt x="1404" y="1"/>
                    <a:pt x="30" y="343"/>
                    <a:pt x="0" y="818"/>
                  </a:cubicBezTo>
                  <a:cubicBezTo>
                    <a:pt x="0" y="1351"/>
                    <a:pt x="1668" y="1852"/>
                    <a:pt x="3803" y="1952"/>
                  </a:cubicBezTo>
                  <a:cubicBezTo>
                    <a:pt x="3982" y="1957"/>
                    <a:pt x="4158" y="1960"/>
                    <a:pt x="4331" y="1960"/>
                  </a:cubicBezTo>
                  <a:cubicBezTo>
                    <a:pt x="6188" y="1960"/>
                    <a:pt x="7642" y="1639"/>
                    <a:pt x="7672" y="1151"/>
                  </a:cubicBezTo>
                  <a:cubicBezTo>
                    <a:pt x="7672" y="618"/>
                    <a:pt x="6005" y="84"/>
                    <a:pt x="3870" y="17"/>
                  </a:cubicBezTo>
                  <a:cubicBezTo>
                    <a:pt x="3636" y="6"/>
                    <a:pt x="3407" y="1"/>
                    <a:pt x="3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5"/>
            <p:cNvSpPr/>
            <p:nvPr/>
          </p:nvSpPr>
          <p:spPr>
            <a:xfrm flipH="1">
              <a:off x="7427296" y="4477203"/>
              <a:ext cx="212994" cy="35048"/>
            </a:xfrm>
            <a:custGeom>
              <a:avLst/>
              <a:gdLst/>
              <a:ahLst/>
              <a:cxnLst/>
              <a:rect l="l" t="t" r="r" b="b"/>
              <a:pathLst>
                <a:path w="7706" h="1268" extrusionOk="0">
                  <a:moveTo>
                    <a:pt x="34" y="0"/>
                  </a:moveTo>
                  <a:lnTo>
                    <a:pt x="0" y="968"/>
                  </a:lnTo>
                  <a:lnTo>
                    <a:pt x="7672" y="1268"/>
                  </a:lnTo>
                  <a:lnTo>
                    <a:pt x="7706" y="301"/>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flipH="1">
              <a:off x="7426356" y="4454621"/>
              <a:ext cx="213021" cy="54396"/>
            </a:xfrm>
            <a:custGeom>
              <a:avLst/>
              <a:gdLst/>
              <a:ahLst/>
              <a:cxnLst/>
              <a:rect l="l" t="t" r="r" b="b"/>
              <a:pathLst>
                <a:path w="7707" h="1968" extrusionOk="0">
                  <a:moveTo>
                    <a:pt x="3208" y="0"/>
                  </a:moveTo>
                  <a:cubicBezTo>
                    <a:pt x="1404" y="0"/>
                    <a:pt x="34" y="343"/>
                    <a:pt x="34" y="817"/>
                  </a:cubicBezTo>
                  <a:cubicBezTo>
                    <a:pt x="1" y="1351"/>
                    <a:pt x="1702" y="1851"/>
                    <a:pt x="3803" y="1951"/>
                  </a:cubicBezTo>
                  <a:cubicBezTo>
                    <a:pt x="4041" y="1963"/>
                    <a:pt x="4272" y="1968"/>
                    <a:pt x="4497" y="1968"/>
                  </a:cubicBezTo>
                  <a:cubicBezTo>
                    <a:pt x="6296" y="1968"/>
                    <a:pt x="7643" y="1625"/>
                    <a:pt x="7673" y="1151"/>
                  </a:cubicBezTo>
                  <a:cubicBezTo>
                    <a:pt x="7706" y="584"/>
                    <a:pt x="6005" y="83"/>
                    <a:pt x="3903" y="17"/>
                  </a:cubicBezTo>
                  <a:cubicBezTo>
                    <a:pt x="3666" y="6"/>
                    <a:pt x="3434" y="0"/>
                    <a:pt x="3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flipH="1">
              <a:off x="7440204" y="4462084"/>
              <a:ext cx="185354" cy="25291"/>
            </a:xfrm>
            <a:custGeom>
              <a:avLst/>
              <a:gdLst/>
              <a:ahLst/>
              <a:cxnLst/>
              <a:rect l="l" t="t" r="r" b="b"/>
              <a:pathLst>
                <a:path w="6706" h="915" extrusionOk="0">
                  <a:moveTo>
                    <a:pt x="2706" y="1"/>
                  </a:moveTo>
                  <a:cubicBezTo>
                    <a:pt x="1175" y="1"/>
                    <a:pt x="30" y="194"/>
                    <a:pt x="1" y="514"/>
                  </a:cubicBezTo>
                  <a:cubicBezTo>
                    <a:pt x="1" y="547"/>
                    <a:pt x="34" y="581"/>
                    <a:pt x="34" y="614"/>
                  </a:cubicBezTo>
                  <a:cubicBezTo>
                    <a:pt x="254" y="367"/>
                    <a:pt x="1241" y="188"/>
                    <a:pt x="2514" y="188"/>
                  </a:cubicBezTo>
                  <a:cubicBezTo>
                    <a:pt x="2788" y="188"/>
                    <a:pt x="3075" y="196"/>
                    <a:pt x="3370" y="214"/>
                  </a:cubicBezTo>
                  <a:cubicBezTo>
                    <a:pt x="5038" y="280"/>
                    <a:pt x="6439" y="581"/>
                    <a:pt x="6672" y="914"/>
                  </a:cubicBezTo>
                  <a:cubicBezTo>
                    <a:pt x="6672" y="881"/>
                    <a:pt x="6706" y="848"/>
                    <a:pt x="6706" y="814"/>
                  </a:cubicBezTo>
                  <a:cubicBezTo>
                    <a:pt x="6706" y="447"/>
                    <a:pt x="5238" y="80"/>
                    <a:pt x="3403" y="14"/>
                  </a:cubicBezTo>
                  <a:cubicBezTo>
                    <a:pt x="3164" y="5"/>
                    <a:pt x="2931" y="1"/>
                    <a:pt x="2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flipH="1">
              <a:off x="6329171" y="4479498"/>
              <a:ext cx="219462" cy="55335"/>
            </a:xfrm>
            <a:custGeom>
              <a:avLst/>
              <a:gdLst/>
              <a:ahLst/>
              <a:cxnLst/>
              <a:rect l="l" t="t" r="r" b="b"/>
              <a:pathLst>
                <a:path w="7940" h="2002" extrusionOk="0">
                  <a:moveTo>
                    <a:pt x="3300" y="1"/>
                  </a:moveTo>
                  <a:cubicBezTo>
                    <a:pt x="1465" y="1"/>
                    <a:pt x="63" y="347"/>
                    <a:pt x="33" y="851"/>
                  </a:cubicBezTo>
                  <a:cubicBezTo>
                    <a:pt x="0" y="1385"/>
                    <a:pt x="1768" y="1919"/>
                    <a:pt x="3936" y="1985"/>
                  </a:cubicBezTo>
                  <a:cubicBezTo>
                    <a:pt x="4176" y="1997"/>
                    <a:pt x="4411" y="2002"/>
                    <a:pt x="4639" y="2002"/>
                  </a:cubicBezTo>
                  <a:cubicBezTo>
                    <a:pt x="6474" y="2002"/>
                    <a:pt x="7876" y="1656"/>
                    <a:pt x="7906" y="1152"/>
                  </a:cubicBezTo>
                  <a:cubicBezTo>
                    <a:pt x="7939" y="618"/>
                    <a:pt x="6205" y="84"/>
                    <a:pt x="4003" y="17"/>
                  </a:cubicBezTo>
                  <a:cubicBezTo>
                    <a:pt x="3763" y="6"/>
                    <a:pt x="3528" y="1"/>
                    <a:pt x="3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flipH="1">
              <a:off x="6329171" y="4474439"/>
              <a:ext cx="218549" cy="36899"/>
            </a:xfrm>
            <a:custGeom>
              <a:avLst/>
              <a:gdLst/>
              <a:ahLst/>
              <a:cxnLst/>
              <a:rect l="l" t="t" r="r" b="b"/>
              <a:pathLst>
                <a:path w="7907" h="1335" extrusionOk="0">
                  <a:moveTo>
                    <a:pt x="34" y="0"/>
                  </a:moveTo>
                  <a:lnTo>
                    <a:pt x="0" y="1001"/>
                  </a:lnTo>
                  <a:lnTo>
                    <a:pt x="7873" y="1335"/>
                  </a:lnTo>
                  <a:lnTo>
                    <a:pt x="7906"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flipH="1">
              <a:off x="6328259" y="4451857"/>
              <a:ext cx="218549" cy="55999"/>
            </a:xfrm>
            <a:custGeom>
              <a:avLst/>
              <a:gdLst/>
              <a:ahLst/>
              <a:cxnLst/>
              <a:rect l="l" t="t" r="r" b="b"/>
              <a:pathLst>
                <a:path w="7907" h="2026" extrusionOk="0">
                  <a:moveTo>
                    <a:pt x="3291" y="0"/>
                  </a:moveTo>
                  <a:cubicBezTo>
                    <a:pt x="1433" y="0"/>
                    <a:pt x="34" y="346"/>
                    <a:pt x="34" y="851"/>
                  </a:cubicBezTo>
                  <a:cubicBezTo>
                    <a:pt x="1" y="1384"/>
                    <a:pt x="1735" y="1918"/>
                    <a:pt x="3904" y="2018"/>
                  </a:cubicBezTo>
                  <a:cubicBezTo>
                    <a:pt x="4075" y="2023"/>
                    <a:pt x="4243" y="2026"/>
                    <a:pt x="4409" y="2026"/>
                  </a:cubicBezTo>
                  <a:cubicBezTo>
                    <a:pt x="6345" y="2026"/>
                    <a:pt x="7873" y="1676"/>
                    <a:pt x="7873" y="1184"/>
                  </a:cubicBezTo>
                  <a:cubicBezTo>
                    <a:pt x="7906" y="617"/>
                    <a:pt x="6172" y="117"/>
                    <a:pt x="4004" y="17"/>
                  </a:cubicBezTo>
                  <a:cubicBezTo>
                    <a:pt x="3760" y="6"/>
                    <a:pt x="3522" y="0"/>
                    <a:pt x="3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flipH="1">
              <a:off x="6343019" y="4459099"/>
              <a:ext cx="189030" cy="26424"/>
            </a:xfrm>
            <a:custGeom>
              <a:avLst/>
              <a:gdLst/>
              <a:ahLst/>
              <a:cxnLst/>
              <a:rect l="l" t="t" r="r" b="b"/>
              <a:pathLst>
                <a:path w="6839" h="956" extrusionOk="0">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flipH="1">
              <a:off x="6343019" y="4459099"/>
              <a:ext cx="189030" cy="26424"/>
            </a:xfrm>
            <a:custGeom>
              <a:avLst/>
              <a:gdLst/>
              <a:ahLst/>
              <a:cxnLst/>
              <a:rect l="l" t="t" r="r" b="b"/>
              <a:pathLst>
                <a:path w="6839" h="956" extrusionOk="0">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flipH="1">
              <a:off x="6343931" y="4464821"/>
              <a:ext cx="188118" cy="33085"/>
            </a:xfrm>
            <a:custGeom>
              <a:avLst/>
              <a:gdLst/>
              <a:ahLst/>
              <a:cxnLst/>
              <a:rect l="l" t="t" r="r" b="b"/>
              <a:pathLst>
                <a:path w="6806" h="1197" extrusionOk="0">
                  <a:moveTo>
                    <a:pt x="2699" y="0"/>
                  </a:moveTo>
                  <a:cubicBezTo>
                    <a:pt x="1308" y="0"/>
                    <a:pt x="228" y="163"/>
                    <a:pt x="1" y="448"/>
                  </a:cubicBezTo>
                  <a:cubicBezTo>
                    <a:pt x="267" y="782"/>
                    <a:pt x="1668" y="1115"/>
                    <a:pt x="3403" y="1182"/>
                  </a:cubicBezTo>
                  <a:cubicBezTo>
                    <a:pt x="3651" y="1192"/>
                    <a:pt x="3894" y="1197"/>
                    <a:pt x="4128" y="1197"/>
                  </a:cubicBezTo>
                  <a:cubicBezTo>
                    <a:pt x="5498" y="1197"/>
                    <a:pt x="6577" y="1033"/>
                    <a:pt x="6805" y="749"/>
                  </a:cubicBezTo>
                  <a:cubicBezTo>
                    <a:pt x="6572" y="382"/>
                    <a:pt x="5171" y="81"/>
                    <a:pt x="3436" y="15"/>
                  </a:cubicBezTo>
                  <a:cubicBezTo>
                    <a:pt x="3183" y="5"/>
                    <a:pt x="2937" y="0"/>
                    <a:pt x="2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flipH="1">
              <a:off x="6352224" y="4437125"/>
              <a:ext cx="218549" cy="56220"/>
            </a:xfrm>
            <a:custGeom>
              <a:avLst/>
              <a:gdLst/>
              <a:ahLst/>
              <a:cxnLst/>
              <a:rect l="l" t="t" r="r" b="b"/>
              <a:pathLst>
                <a:path w="7907" h="2034" extrusionOk="0">
                  <a:moveTo>
                    <a:pt x="3341" y="1"/>
                  </a:moveTo>
                  <a:cubicBezTo>
                    <a:pt x="1480" y="1"/>
                    <a:pt x="30" y="372"/>
                    <a:pt x="1" y="850"/>
                  </a:cubicBezTo>
                  <a:cubicBezTo>
                    <a:pt x="1" y="1417"/>
                    <a:pt x="1735" y="1917"/>
                    <a:pt x="3903" y="2017"/>
                  </a:cubicBezTo>
                  <a:cubicBezTo>
                    <a:pt x="4143" y="2028"/>
                    <a:pt x="4379" y="2034"/>
                    <a:pt x="4608" y="2034"/>
                  </a:cubicBezTo>
                  <a:cubicBezTo>
                    <a:pt x="6448" y="2034"/>
                    <a:pt x="7873" y="1688"/>
                    <a:pt x="7873" y="1183"/>
                  </a:cubicBezTo>
                  <a:cubicBezTo>
                    <a:pt x="7906" y="650"/>
                    <a:pt x="6172" y="116"/>
                    <a:pt x="4003" y="16"/>
                  </a:cubicBezTo>
                  <a:cubicBezTo>
                    <a:pt x="3778" y="6"/>
                    <a:pt x="3557" y="1"/>
                    <a:pt x="3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flipH="1">
              <a:off x="6351311" y="4432951"/>
              <a:ext cx="219462" cy="36899"/>
            </a:xfrm>
            <a:custGeom>
              <a:avLst/>
              <a:gdLst/>
              <a:ahLst/>
              <a:cxnLst/>
              <a:rect l="l" t="t" r="r" b="b"/>
              <a:pathLst>
                <a:path w="7940" h="1335" extrusionOk="0">
                  <a:moveTo>
                    <a:pt x="67" y="0"/>
                  </a:moveTo>
                  <a:lnTo>
                    <a:pt x="1" y="1001"/>
                  </a:lnTo>
                  <a:lnTo>
                    <a:pt x="7873" y="1334"/>
                  </a:lnTo>
                  <a:lnTo>
                    <a:pt x="7940"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flipH="1">
              <a:off x="6351311" y="4409678"/>
              <a:ext cx="218549" cy="56026"/>
            </a:xfrm>
            <a:custGeom>
              <a:avLst/>
              <a:gdLst/>
              <a:ahLst/>
              <a:cxnLst/>
              <a:rect l="l" t="t" r="r" b="b"/>
              <a:pathLst>
                <a:path w="7907" h="2027" extrusionOk="0">
                  <a:moveTo>
                    <a:pt x="3499" y="0"/>
                  </a:moveTo>
                  <a:cubicBezTo>
                    <a:pt x="1563" y="0"/>
                    <a:pt x="34" y="351"/>
                    <a:pt x="34" y="842"/>
                  </a:cubicBezTo>
                  <a:cubicBezTo>
                    <a:pt x="1" y="1409"/>
                    <a:pt x="1735" y="1943"/>
                    <a:pt x="3904" y="2010"/>
                  </a:cubicBezTo>
                  <a:cubicBezTo>
                    <a:pt x="4144" y="2021"/>
                    <a:pt x="4379" y="2026"/>
                    <a:pt x="4608" y="2026"/>
                  </a:cubicBezTo>
                  <a:cubicBezTo>
                    <a:pt x="6449" y="2026"/>
                    <a:pt x="7877" y="1680"/>
                    <a:pt x="7907" y="1176"/>
                  </a:cubicBezTo>
                  <a:cubicBezTo>
                    <a:pt x="7907" y="642"/>
                    <a:pt x="6172" y="108"/>
                    <a:pt x="4004" y="8"/>
                  </a:cubicBezTo>
                  <a:cubicBezTo>
                    <a:pt x="3833" y="3"/>
                    <a:pt x="3664" y="0"/>
                    <a:pt x="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5"/>
            <p:cNvSpPr/>
            <p:nvPr/>
          </p:nvSpPr>
          <p:spPr>
            <a:xfrm flipH="1">
              <a:off x="6365131" y="4417611"/>
              <a:ext cx="189970" cy="26424"/>
            </a:xfrm>
            <a:custGeom>
              <a:avLst/>
              <a:gdLst/>
              <a:ahLst/>
              <a:cxnLst/>
              <a:rect l="l" t="t" r="r" b="b"/>
              <a:pathLst>
                <a:path w="6873" h="956" extrusionOk="0">
                  <a:moveTo>
                    <a:pt x="2652" y="0"/>
                  </a:moveTo>
                  <a:cubicBezTo>
                    <a:pt x="1150" y="0"/>
                    <a:pt x="1" y="241"/>
                    <a:pt x="1" y="555"/>
                  </a:cubicBezTo>
                  <a:cubicBezTo>
                    <a:pt x="1" y="589"/>
                    <a:pt x="1" y="622"/>
                    <a:pt x="34" y="655"/>
                  </a:cubicBezTo>
                  <a:cubicBezTo>
                    <a:pt x="262" y="370"/>
                    <a:pt x="1342" y="207"/>
                    <a:pt x="2712" y="207"/>
                  </a:cubicBezTo>
                  <a:cubicBezTo>
                    <a:pt x="2946" y="207"/>
                    <a:pt x="3188" y="212"/>
                    <a:pt x="3436" y="222"/>
                  </a:cubicBezTo>
                  <a:cubicBezTo>
                    <a:pt x="5171" y="288"/>
                    <a:pt x="6572" y="589"/>
                    <a:pt x="6805" y="955"/>
                  </a:cubicBezTo>
                  <a:cubicBezTo>
                    <a:pt x="6839" y="922"/>
                    <a:pt x="6872" y="889"/>
                    <a:pt x="6872" y="855"/>
                  </a:cubicBezTo>
                  <a:cubicBezTo>
                    <a:pt x="6872" y="488"/>
                    <a:pt x="5338" y="88"/>
                    <a:pt x="3436" y="21"/>
                  </a:cubicBezTo>
                  <a:cubicBezTo>
                    <a:pt x="3168" y="7"/>
                    <a:pt x="2905" y="0"/>
                    <a:pt x="2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5"/>
            <p:cNvSpPr/>
            <p:nvPr/>
          </p:nvSpPr>
          <p:spPr>
            <a:xfrm flipH="1">
              <a:off x="6302443" y="4402519"/>
              <a:ext cx="219462" cy="36899"/>
            </a:xfrm>
            <a:custGeom>
              <a:avLst/>
              <a:gdLst/>
              <a:ahLst/>
              <a:cxnLst/>
              <a:rect l="l" t="t" r="r" b="b"/>
              <a:pathLst>
                <a:path w="7940" h="1335" extrusionOk="0">
                  <a:moveTo>
                    <a:pt x="67" y="0"/>
                  </a:moveTo>
                  <a:lnTo>
                    <a:pt x="0" y="1001"/>
                  </a:lnTo>
                  <a:lnTo>
                    <a:pt x="7873" y="1335"/>
                  </a:lnTo>
                  <a:lnTo>
                    <a:pt x="7939"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5"/>
            <p:cNvSpPr/>
            <p:nvPr/>
          </p:nvSpPr>
          <p:spPr>
            <a:xfrm flipH="1">
              <a:off x="6301531" y="4379052"/>
              <a:ext cx="219462" cy="56220"/>
            </a:xfrm>
            <a:custGeom>
              <a:avLst/>
              <a:gdLst/>
              <a:ahLst/>
              <a:cxnLst/>
              <a:rect l="l" t="t" r="r" b="b"/>
              <a:pathLst>
                <a:path w="7940" h="2034" extrusionOk="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5"/>
            <p:cNvSpPr/>
            <p:nvPr/>
          </p:nvSpPr>
          <p:spPr>
            <a:xfrm flipH="1">
              <a:off x="6301531" y="4379052"/>
              <a:ext cx="219462" cy="56220"/>
            </a:xfrm>
            <a:custGeom>
              <a:avLst/>
              <a:gdLst/>
              <a:ahLst/>
              <a:cxnLst/>
              <a:rect l="l" t="t" r="r" b="b"/>
              <a:pathLst>
                <a:path w="7940" h="2034" extrusionOk="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5"/>
            <p:cNvSpPr/>
            <p:nvPr/>
          </p:nvSpPr>
          <p:spPr>
            <a:xfrm flipH="1">
              <a:off x="6317203" y="4386515"/>
              <a:ext cx="189030" cy="26175"/>
            </a:xfrm>
            <a:custGeom>
              <a:avLst/>
              <a:gdLst/>
              <a:ahLst/>
              <a:cxnLst/>
              <a:rect l="l" t="t" r="r" b="b"/>
              <a:pathLst>
                <a:path w="6839" h="947" extrusionOk="0">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5"/>
            <p:cNvSpPr/>
            <p:nvPr/>
          </p:nvSpPr>
          <p:spPr>
            <a:xfrm flipH="1">
              <a:off x="6317203" y="4386515"/>
              <a:ext cx="189030" cy="26175"/>
            </a:xfrm>
            <a:custGeom>
              <a:avLst/>
              <a:gdLst/>
              <a:ahLst/>
              <a:cxnLst/>
              <a:rect l="l" t="t" r="r" b="b"/>
              <a:pathLst>
                <a:path w="6839" h="947" extrusionOk="0">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5"/>
            <p:cNvSpPr/>
            <p:nvPr/>
          </p:nvSpPr>
          <p:spPr>
            <a:xfrm flipH="1">
              <a:off x="6318115" y="4392016"/>
              <a:ext cx="187206" cy="33361"/>
            </a:xfrm>
            <a:custGeom>
              <a:avLst/>
              <a:gdLst/>
              <a:ahLst/>
              <a:cxnLst/>
              <a:rect l="l" t="t" r="r" b="b"/>
              <a:pathLst>
                <a:path w="6773" h="1207" extrusionOk="0">
                  <a:moveTo>
                    <a:pt x="2759" y="1"/>
                  </a:moveTo>
                  <a:cubicBezTo>
                    <a:pt x="1351" y="1"/>
                    <a:pt x="233" y="190"/>
                    <a:pt x="1" y="480"/>
                  </a:cubicBezTo>
                  <a:cubicBezTo>
                    <a:pt x="234" y="814"/>
                    <a:pt x="1669" y="1114"/>
                    <a:pt x="3370" y="1181"/>
                  </a:cubicBezTo>
                  <a:cubicBezTo>
                    <a:pt x="3668" y="1198"/>
                    <a:pt x="3959" y="1207"/>
                    <a:pt x="4237" y="1207"/>
                  </a:cubicBezTo>
                  <a:cubicBezTo>
                    <a:pt x="5548" y="1207"/>
                    <a:pt x="6580" y="1022"/>
                    <a:pt x="6772" y="747"/>
                  </a:cubicBezTo>
                  <a:cubicBezTo>
                    <a:pt x="6572" y="414"/>
                    <a:pt x="5138" y="113"/>
                    <a:pt x="3403" y="13"/>
                  </a:cubicBezTo>
                  <a:cubicBezTo>
                    <a:pt x="3184" y="5"/>
                    <a:pt x="2968" y="1"/>
                    <a:pt x="2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5"/>
            <p:cNvSpPr/>
            <p:nvPr/>
          </p:nvSpPr>
          <p:spPr>
            <a:xfrm flipH="1">
              <a:off x="6302443" y="4365177"/>
              <a:ext cx="219462" cy="56026"/>
            </a:xfrm>
            <a:custGeom>
              <a:avLst/>
              <a:gdLst/>
              <a:ahLst/>
              <a:cxnLst/>
              <a:rect l="l" t="t" r="r" b="b"/>
              <a:pathLst>
                <a:path w="7940" h="2027" extrusionOk="0">
                  <a:moveTo>
                    <a:pt x="3300" y="1"/>
                  </a:moveTo>
                  <a:cubicBezTo>
                    <a:pt x="1465" y="1"/>
                    <a:pt x="64" y="347"/>
                    <a:pt x="34" y="851"/>
                  </a:cubicBezTo>
                  <a:cubicBezTo>
                    <a:pt x="0" y="1385"/>
                    <a:pt x="1768" y="1918"/>
                    <a:pt x="3937" y="2019"/>
                  </a:cubicBezTo>
                  <a:cubicBezTo>
                    <a:pt x="4108" y="2024"/>
                    <a:pt x="4276" y="2026"/>
                    <a:pt x="4441" y="2026"/>
                  </a:cubicBezTo>
                  <a:cubicBezTo>
                    <a:pt x="6373" y="2026"/>
                    <a:pt x="7875" y="1676"/>
                    <a:pt x="7906" y="1185"/>
                  </a:cubicBezTo>
                  <a:cubicBezTo>
                    <a:pt x="7939" y="617"/>
                    <a:pt x="6205" y="84"/>
                    <a:pt x="4003" y="17"/>
                  </a:cubicBezTo>
                  <a:cubicBezTo>
                    <a:pt x="3763" y="6"/>
                    <a:pt x="3528" y="1"/>
                    <a:pt x="3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5"/>
            <p:cNvSpPr/>
            <p:nvPr/>
          </p:nvSpPr>
          <p:spPr>
            <a:xfrm flipH="1">
              <a:off x="6301531" y="4337509"/>
              <a:ext cx="218522" cy="56026"/>
            </a:xfrm>
            <a:custGeom>
              <a:avLst/>
              <a:gdLst/>
              <a:ahLst/>
              <a:cxnLst/>
              <a:rect l="l" t="t" r="r" b="b"/>
              <a:pathLst>
                <a:path w="7906" h="2027" extrusionOk="0">
                  <a:moveTo>
                    <a:pt x="3299" y="1"/>
                  </a:moveTo>
                  <a:cubicBezTo>
                    <a:pt x="1458" y="1"/>
                    <a:pt x="34" y="347"/>
                    <a:pt x="34" y="851"/>
                  </a:cubicBezTo>
                  <a:cubicBezTo>
                    <a:pt x="0" y="1385"/>
                    <a:pt x="1735" y="1919"/>
                    <a:pt x="3903" y="2019"/>
                  </a:cubicBezTo>
                  <a:cubicBezTo>
                    <a:pt x="4074" y="2024"/>
                    <a:pt x="4243" y="2027"/>
                    <a:pt x="4408" y="2027"/>
                  </a:cubicBezTo>
                  <a:cubicBezTo>
                    <a:pt x="6344" y="2027"/>
                    <a:pt x="7872" y="1676"/>
                    <a:pt x="7872" y="1185"/>
                  </a:cubicBezTo>
                  <a:cubicBezTo>
                    <a:pt x="7906" y="618"/>
                    <a:pt x="6171" y="117"/>
                    <a:pt x="4003" y="17"/>
                  </a:cubicBezTo>
                  <a:cubicBezTo>
                    <a:pt x="3763" y="6"/>
                    <a:pt x="3528" y="1"/>
                    <a:pt x="3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5"/>
            <p:cNvSpPr/>
            <p:nvPr/>
          </p:nvSpPr>
          <p:spPr>
            <a:xfrm flipH="1">
              <a:off x="6316263" y="4344778"/>
              <a:ext cx="189058" cy="26424"/>
            </a:xfrm>
            <a:custGeom>
              <a:avLst/>
              <a:gdLst/>
              <a:ahLst/>
              <a:cxnLst/>
              <a:rect l="l" t="t" r="r" b="b"/>
              <a:pathLst>
                <a:path w="6840" h="956" extrusionOk="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5"/>
            <p:cNvSpPr/>
            <p:nvPr/>
          </p:nvSpPr>
          <p:spPr>
            <a:xfrm flipH="1">
              <a:off x="6316263" y="4344778"/>
              <a:ext cx="189058" cy="26424"/>
            </a:xfrm>
            <a:custGeom>
              <a:avLst/>
              <a:gdLst/>
              <a:ahLst/>
              <a:cxnLst/>
              <a:rect l="l" t="t" r="r" b="b"/>
              <a:pathLst>
                <a:path w="6840" h="956" extrusionOk="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5"/>
            <p:cNvSpPr/>
            <p:nvPr/>
          </p:nvSpPr>
          <p:spPr>
            <a:xfrm flipH="1">
              <a:off x="6317203" y="4350472"/>
              <a:ext cx="187178" cy="33113"/>
            </a:xfrm>
            <a:custGeom>
              <a:avLst/>
              <a:gdLst/>
              <a:ahLst/>
              <a:cxnLst/>
              <a:rect l="l" t="t" r="r" b="b"/>
              <a:pathLst>
                <a:path w="6772" h="1198" extrusionOk="0">
                  <a:moveTo>
                    <a:pt x="2665" y="1"/>
                  </a:moveTo>
                  <a:cubicBezTo>
                    <a:pt x="1275" y="1"/>
                    <a:pt x="200" y="164"/>
                    <a:pt x="0" y="449"/>
                  </a:cubicBezTo>
                  <a:cubicBezTo>
                    <a:pt x="234" y="816"/>
                    <a:pt x="1668" y="1116"/>
                    <a:pt x="3369" y="1183"/>
                  </a:cubicBezTo>
                  <a:cubicBezTo>
                    <a:pt x="3618" y="1193"/>
                    <a:pt x="3860" y="1197"/>
                    <a:pt x="4094" y="1197"/>
                  </a:cubicBezTo>
                  <a:cubicBezTo>
                    <a:pt x="5464" y="1197"/>
                    <a:pt x="6544" y="1034"/>
                    <a:pt x="6772" y="749"/>
                  </a:cubicBezTo>
                  <a:cubicBezTo>
                    <a:pt x="6538" y="416"/>
                    <a:pt x="5137" y="82"/>
                    <a:pt x="3403" y="15"/>
                  </a:cubicBezTo>
                  <a:cubicBezTo>
                    <a:pt x="3150" y="6"/>
                    <a:pt x="2903" y="1"/>
                    <a:pt x="26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5"/>
            <p:cNvSpPr/>
            <p:nvPr/>
          </p:nvSpPr>
          <p:spPr>
            <a:xfrm flipH="1">
              <a:off x="6086682" y="4431099"/>
              <a:ext cx="204729" cy="102157"/>
            </a:xfrm>
            <a:custGeom>
              <a:avLst/>
              <a:gdLst/>
              <a:ahLst/>
              <a:cxnLst/>
              <a:rect l="l" t="t" r="r" b="b"/>
              <a:pathLst>
                <a:path w="7407" h="3696" extrusionOk="0">
                  <a:moveTo>
                    <a:pt x="864" y="1"/>
                  </a:moveTo>
                  <a:cubicBezTo>
                    <a:pt x="532" y="1"/>
                    <a:pt x="308" y="76"/>
                    <a:pt x="234" y="234"/>
                  </a:cubicBezTo>
                  <a:cubicBezTo>
                    <a:pt x="1" y="701"/>
                    <a:pt x="1368" y="1835"/>
                    <a:pt x="3303" y="2736"/>
                  </a:cubicBezTo>
                  <a:cubicBezTo>
                    <a:pt x="4618" y="3335"/>
                    <a:pt x="5853" y="3696"/>
                    <a:pt x="6567" y="3696"/>
                  </a:cubicBezTo>
                  <a:cubicBezTo>
                    <a:pt x="6885" y="3696"/>
                    <a:pt x="7100" y="3624"/>
                    <a:pt x="7173" y="3470"/>
                  </a:cubicBezTo>
                  <a:cubicBezTo>
                    <a:pt x="7406" y="2969"/>
                    <a:pt x="6038" y="1868"/>
                    <a:pt x="4137" y="968"/>
                  </a:cubicBezTo>
                  <a:cubicBezTo>
                    <a:pt x="2814" y="352"/>
                    <a:pt x="1584" y="1"/>
                    <a:pt x="8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5"/>
            <p:cNvSpPr/>
            <p:nvPr/>
          </p:nvSpPr>
          <p:spPr>
            <a:xfrm flipH="1">
              <a:off x="6082094" y="4413575"/>
              <a:ext cx="202850" cy="114347"/>
            </a:xfrm>
            <a:custGeom>
              <a:avLst/>
              <a:gdLst/>
              <a:ahLst/>
              <a:cxnLst/>
              <a:rect l="l" t="t" r="r" b="b"/>
              <a:pathLst>
                <a:path w="7339" h="4137" extrusionOk="0">
                  <a:moveTo>
                    <a:pt x="434" y="1"/>
                  </a:moveTo>
                  <a:lnTo>
                    <a:pt x="0" y="868"/>
                  </a:lnTo>
                  <a:lnTo>
                    <a:pt x="6939" y="4137"/>
                  </a:lnTo>
                  <a:lnTo>
                    <a:pt x="7339" y="3236"/>
                  </a:lnTo>
                  <a:lnTo>
                    <a:pt x="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5"/>
            <p:cNvSpPr/>
            <p:nvPr/>
          </p:nvSpPr>
          <p:spPr>
            <a:xfrm flipH="1">
              <a:off x="6075626" y="4406831"/>
              <a:ext cx="203790" cy="102434"/>
            </a:xfrm>
            <a:custGeom>
              <a:avLst/>
              <a:gdLst/>
              <a:ahLst/>
              <a:cxnLst/>
              <a:rect l="l" t="t" r="r" b="b"/>
              <a:pathLst>
                <a:path w="7373" h="3706" extrusionOk="0">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5"/>
            <p:cNvSpPr/>
            <p:nvPr/>
          </p:nvSpPr>
          <p:spPr>
            <a:xfrm flipH="1">
              <a:off x="6075626" y="4406831"/>
              <a:ext cx="203790" cy="102434"/>
            </a:xfrm>
            <a:custGeom>
              <a:avLst/>
              <a:gdLst/>
              <a:ahLst/>
              <a:cxnLst/>
              <a:rect l="l" t="t" r="r" b="b"/>
              <a:pathLst>
                <a:path w="7373" h="3706" extrusionOk="0">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flipH="1">
              <a:off x="6089473" y="4414764"/>
              <a:ext cx="171506" cy="83666"/>
            </a:xfrm>
            <a:custGeom>
              <a:avLst/>
              <a:gdLst/>
              <a:ahLst/>
              <a:cxnLst/>
              <a:rect l="l" t="t" r="r" b="b"/>
              <a:pathLst>
                <a:path w="6205" h="3027" extrusionOk="0">
                  <a:moveTo>
                    <a:pt x="357" y="1"/>
                  </a:moveTo>
                  <a:cubicBezTo>
                    <a:pt x="167" y="1"/>
                    <a:pt x="43" y="40"/>
                    <a:pt x="1" y="124"/>
                  </a:cubicBezTo>
                  <a:cubicBezTo>
                    <a:pt x="1" y="124"/>
                    <a:pt x="1" y="191"/>
                    <a:pt x="1" y="225"/>
                  </a:cubicBezTo>
                  <a:cubicBezTo>
                    <a:pt x="68" y="188"/>
                    <a:pt x="169" y="170"/>
                    <a:pt x="298" y="170"/>
                  </a:cubicBezTo>
                  <a:cubicBezTo>
                    <a:pt x="874" y="170"/>
                    <a:pt x="2010" y="520"/>
                    <a:pt x="3236" y="1092"/>
                  </a:cubicBezTo>
                  <a:cubicBezTo>
                    <a:pt x="4737" y="1826"/>
                    <a:pt x="5905" y="2626"/>
                    <a:pt x="6005" y="3027"/>
                  </a:cubicBezTo>
                  <a:cubicBezTo>
                    <a:pt x="6038" y="2993"/>
                    <a:pt x="6038" y="2993"/>
                    <a:pt x="6072" y="2960"/>
                  </a:cubicBezTo>
                  <a:cubicBezTo>
                    <a:pt x="6205" y="2626"/>
                    <a:pt x="5004" y="1692"/>
                    <a:pt x="3336" y="925"/>
                  </a:cubicBezTo>
                  <a:cubicBezTo>
                    <a:pt x="2063" y="351"/>
                    <a:pt x="921"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5"/>
            <p:cNvSpPr/>
            <p:nvPr/>
          </p:nvSpPr>
          <p:spPr>
            <a:xfrm flipH="1">
              <a:off x="6183507" y="4462001"/>
              <a:ext cx="212994" cy="54396"/>
            </a:xfrm>
            <a:custGeom>
              <a:avLst/>
              <a:gdLst/>
              <a:ahLst/>
              <a:cxnLst/>
              <a:rect l="l" t="t" r="r" b="b"/>
              <a:pathLst>
                <a:path w="7706" h="1968" extrusionOk="0">
                  <a:moveTo>
                    <a:pt x="3208" y="0"/>
                  </a:moveTo>
                  <a:cubicBezTo>
                    <a:pt x="1404" y="0"/>
                    <a:pt x="33" y="343"/>
                    <a:pt x="33" y="817"/>
                  </a:cubicBezTo>
                  <a:cubicBezTo>
                    <a:pt x="0" y="1351"/>
                    <a:pt x="1701" y="1851"/>
                    <a:pt x="3803" y="1951"/>
                  </a:cubicBezTo>
                  <a:cubicBezTo>
                    <a:pt x="4040" y="1962"/>
                    <a:pt x="4272" y="1968"/>
                    <a:pt x="4497" y="1968"/>
                  </a:cubicBezTo>
                  <a:cubicBezTo>
                    <a:pt x="6295" y="1968"/>
                    <a:pt x="7643" y="1625"/>
                    <a:pt x="7672" y="1151"/>
                  </a:cubicBezTo>
                  <a:cubicBezTo>
                    <a:pt x="7706" y="617"/>
                    <a:pt x="6004" y="117"/>
                    <a:pt x="3903" y="17"/>
                  </a:cubicBezTo>
                  <a:cubicBezTo>
                    <a:pt x="3666" y="5"/>
                    <a:pt x="3433" y="0"/>
                    <a:pt x="3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5"/>
            <p:cNvSpPr/>
            <p:nvPr/>
          </p:nvSpPr>
          <p:spPr>
            <a:xfrm flipH="1">
              <a:off x="6183507" y="4457828"/>
              <a:ext cx="212994" cy="35987"/>
            </a:xfrm>
            <a:custGeom>
              <a:avLst/>
              <a:gdLst/>
              <a:ahLst/>
              <a:cxnLst/>
              <a:rect l="l" t="t" r="r" b="b"/>
              <a:pathLst>
                <a:path w="7706" h="1302" extrusionOk="0">
                  <a:moveTo>
                    <a:pt x="67" y="1"/>
                  </a:moveTo>
                  <a:lnTo>
                    <a:pt x="0" y="968"/>
                  </a:lnTo>
                  <a:lnTo>
                    <a:pt x="7672" y="1302"/>
                  </a:lnTo>
                  <a:lnTo>
                    <a:pt x="7706" y="301"/>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5"/>
            <p:cNvSpPr/>
            <p:nvPr/>
          </p:nvSpPr>
          <p:spPr>
            <a:xfrm flipH="1">
              <a:off x="6182594" y="4435245"/>
              <a:ext cx="212082" cy="54423"/>
            </a:xfrm>
            <a:custGeom>
              <a:avLst/>
              <a:gdLst/>
              <a:ahLst/>
              <a:cxnLst/>
              <a:rect l="l" t="t" r="r" b="b"/>
              <a:pathLst>
                <a:path w="7673" h="1969" extrusionOk="0">
                  <a:moveTo>
                    <a:pt x="3176" y="1"/>
                  </a:moveTo>
                  <a:cubicBezTo>
                    <a:pt x="1378" y="1"/>
                    <a:pt x="30" y="343"/>
                    <a:pt x="1" y="818"/>
                  </a:cubicBezTo>
                  <a:cubicBezTo>
                    <a:pt x="1" y="1352"/>
                    <a:pt x="1669" y="1852"/>
                    <a:pt x="3770" y="1952"/>
                  </a:cubicBezTo>
                  <a:cubicBezTo>
                    <a:pt x="4007" y="1963"/>
                    <a:pt x="4240" y="1968"/>
                    <a:pt x="4465" y="1968"/>
                  </a:cubicBezTo>
                  <a:cubicBezTo>
                    <a:pt x="6269" y="1968"/>
                    <a:pt x="7640" y="1626"/>
                    <a:pt x="7640" y="1151"/>
                  </a:cubicBezTo>
                  <a:cubicBezTo>
                    <a:pt x="7673" y="618"/>
                    <a:pt x="5972" y="117"/>
                    <a:pt x="3870" y="17"/>
                  </a:cubicBezTo>
                  <a:cubicBezTo>
                    <a:pt x="3633" y="6"/>
                    <a:pt x="3401" y="1"/>
                    <a:pt x="3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5"/>
            <p:cNvSpPr/>
            <p:nvPr/>
          </p:nvSpPr>
          <p:spPr>
            <a:xfrm flipH="1">
              <a:off x="6196414" y="4442763"/>
              <a:ext cx="184414" cy="25235"/>
            </a:xfrm>
            <a:custGeom>
              <a:avLst/>
              <a:gdLst/>
              <a:ahLst/>
              <a:cxnLst/>
              <a:rect l="l" t="t" r="r" b="b"/>
              <a:pathLst>
                <a:path w="6672" h="913" extrusionOk="0">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5"/>
            <p:cNvSpPr/>
            <p:nvPr/>
          </p:nvSpPr>
          <p:spPr>
            <a:xfrm flipH="1">
              <a:off x="6196414" y="4442763"/>
              <a:ext cx="184414" cy="25235"/>
            </a:xfrm>
            <a:custGeom>
              <a:avLst/>
              <a:gdLst/>
              <a:ahLst/>
              <a:cxnLst/>
              <a:rect l="l" t="t" r="r" b="b"/>
              <a:pathLst>
                <a:path w="6672" h="913" extrusionOk="0">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5"/>
          <p:cNvSpPr txBox="1">
            <a:spLocks noGrp="1"/>
          </p:cNvSpPr>
          <p:nvPr>
            <p:ph type="title"/>
          </p:nvPr>
        </p:nvSpPr>
        <p:spPr>
          <a:xfrm>
            <a:off x="3419250" y="1586425"/>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Retail Sales</a:t>
            </a:r>
            <a:endParaRPr/>
          </a:p>
        </p:txBody>
      </p:sp>
      <p:sp>
        <p:nvSpPr>
          <p:cNvPr id="861" name="Google Shape;861;p45"/>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Economic Variables</a:t>
            </a:r>
            <a:endParaRPr/>
          </a:p>
        </p:txBody>
      </p:sp>
      <p:sp>
        <p:nvSpPr>
          <p:cNvPr id="862" name="Google Shape;862;p45"/>
          <p:cNvSpPr txBox="1">
            <a:spLocks noGrp="1"/>
          </p:cNvSpPr>
          <p:nvPr>
            <p:ph type="title"/>
          </p:nvPr>
        </p:nvSpPr>
        <p:spPr>
          <a:xfrm>
            <a:off x="3092550" y="2199625"/>
            <a:ext cx="2958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Unemployment</a:t>
            </a:r>
            <a:endParaRPr/>
          </a:p>
        </p:txBody>
      </p:sp>
      <p:sp>
        <p:nvSpPr>
          <p:cNvPr id="863" name="Google Shape;863;p45"/>
          <p:cNvSpPr txBox="1">
            <a:spLocks noGrp="1"/>
          </p:cNvSpPr>
          <p:nvPr>
            <p:ph type="title"/>
          </p:nvPr>
        </p:nvSpPr>
        <p:spPr>
          <a:xfrm>
            <a:off x="2526300" y="2839575"/>
            <a:ext cx="4091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Inflation expectations</a:t>
            </a:r>
            <a:endParaRPr/>
          </a:p>
        </p:txBody>
      </p:sp>
      <p:sp>
        <p:nvSpPr>
          <p:cNvPr id="864" name="Google Shape;864;p45"/>
          <p:cNvSpPr txBox="1">
            <a:spLocks noGrp="1"/>
          </p:cNvSpPr>
          <p:nvPr>
            <p:ph type="title"/>
          </p:nvPr>
        </p:nvSpPr>
        <p:spPr>
          <a:xfrm>
            <a:off x="2786100" y="3439400"/>
            <a:ext cx="3571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Federal Funds Rate</a:t>
            </a:r>
            <a:endParaRPr/>
          </a:p>
        </p:txBody>
      </p:sp>
      <p:sp>
        <p:nvSpPr>
          <p:cNvPr id="865" name="Google Shape;865;p45"/>
          <p:cNvSpPr txBox="1">
            <a:spLocks noGrp="1"/>
          </p:cNvSpPr>
          <p:nvPr>
            <p:ph type="title"/>
          </p:nvPr>
        </p:nvSpPr>
        <p:spPr>
          <a:xfrm>
            <a:off x="2582400" y="4039225"/>
            <a:ext cx="3979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Consumer Sentiment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6"/>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Removing Unnecessary Data</a:t>
            </a:r>
            <a:endParaRPr/>
          </a:p>
        </p:txBody>
      </p:sp>
      <p:sp>
        <p:nvSpPr>
          <p:cNvPr id="871" name="Google Shape;871;p46"/>
          <p:cNvSpPr txBox="1">
            <a:spLocks noGrp="1"/>
          </p:cNvSpPr>
          <p:nvPr>
            <p:ph type="body" idx="1"/>
          </p:nvPr>
        </p:nvSpPr>
        <p:spPr>
          <a:xfrm>
            <a:off x="58850" y="3340450"/>
            <a:ext cx="7704000" cy="48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We removed the variables in the red box as it was not needed.</a:t>
            </a:r>
            <a:endParaRPr sz="1600"/>
          </a:p>
          <a:p>
            <a:pPr marL="0" lvl="0" indent="0" algn="ctr" rtl="0">
              <a:spcBef>
                <a:spcPts val="0"/>
              </a:spcBef>
              <a:spcAft>
                <a:spcPts val="0"/>
              </a:spcAft>
              <a:buNone/>
            </a:pPr>
            <a:r>
              <a:rPr lang="en" sz="1600"/>
              <a:t> </a:t>
            </a:r>
            <a:endParaRPr sz="1600"/>
          </a:p>
          <a:p>
            <a:pPr marL="0" lvl="0" indent="0" algn="ctr" rtl="0">
              <a:spcBef>
                <a:spcPts val="0"/>
              </a:spcBef>
              <a:spcAft>
                <a:spcPts val="0"/>
              </a:spcAft>
              <a:buNone/>
            </a:pPr>
            <a:endParaRPr sz="1600"/>
          </a:p>
        </p:txBody>
      </p:sp>
      <p:pic>
        <p:nvPicPr>
          <p:cNvPr id="872" name="Google Shape;872;p46"/>
          <p:cNvPicPr preferRelativeResize="0"/>
          <p:nvPr/>
        </p:nvPicPr>
        <p:blipFill>
          <a:blip r:embed="rId3">
            <a:alphaModFix/>
          </a:blip>
          <a:stretch>
            <a:fillRect/>
          </a:stretch>
        </p:blipFill>
        <p:spPr>
          <a:xfrm>
            <a:off x="0" y="2060055"/>
            <a:ext cx="9144003" cy="884039"/>
          </a:xfrm>
          <a:prstGeom prst="rect">
            <a:avLst/>
          </a:prstGeom>
          <a:noFill/>
          <a:ln>
            <a:noFill/>
          </a:ln>
        </p:spPr>
      </p:pic>
      <p:cxnSp>
        <p:nvCxnSpPr>
          <p:cNvPr id="873" name="Google Shape;873;p46"/>
          <p:cNvCxnSpPr/>
          <p:nvPr/>
        </p:nvCxnSpPr>
        <p:spPr>
          <a:xfrm>
            <a:off x="185025" y="2072950"/>
            <a:ext cx="0" cy="220200"/>
          </a:xfrm>
          <a:prstGeom prst="straightConnector1">
            <a:avLst/>
          </a:prstGeom>
          <a:noFill/>
          <a:ln w="28575" cap="flat" cmpd="sng">
            <a:solidFill>
              <a:srgbClr val="FF5652"/>
            </a:solidFill>
            <a:prstDash val="solid"/>
            <a:round/>
            <a:headEnd type="none" w="med" len="med"/>
            <a:tailEnd type="none" w="med" len="med"/>
          </a:ln>
        </p:spPr>
      </p:cxnSp>
      <p:cxnSp>
        <p:nvCxnSpPr>
          <p:cNvPr id="874" name="Google Shape;874;p46"/>
          <p:cNvCxnSpPr/>
          <p:nvPr/>
        </p:nvCxnSpPr>
        <p:spPr>
          <a:xfrm flipH="1">
            <a:off x="185700" y="2280250"/>
            <a:ext cx="1500" cy="341400"/>
          </a:xfrm>
          <a:prstGeom prst="straightConnector1">
            <a:avLst/>
          </a:prstGeom>
          <a:noFill/>
          <a:ln w="28575" cap="flat" cmpd="sng">
            <a:solidFill>
              <a:srgbClr val="FF5652"/>
            </a:solidFill>
            <a:prstDash val="solid"/>
            <a:round/>
            <a:headEnd type="none" w="med" len="med"/>
            <a:tailEnd type="none" w="med" len="med"/>
          </a:ln>
        </p:spPr>
      </p:cxnSp>
      <p:cxnSp>
        <p:nvCxnSpPr>
          <p:cNvPr id="875" name="Google Shape;875;p46"/>
          <p:cNvCxnSpPr/>
          <p:nvPr/>
        </p:nvCxnSpPr>
        <p:spPr>
          <a:xfrm rot="10800000" flipH="1">
            <a:off x="185700" y="2565150"/>
            <a:ext cx="5558100" cy="6600"/>
          </a:xfrm>
          <a:prstGeom prst="straightConnector1">
            <a:avLst/>
          </a:prstGeom>
          <a:noFill/>
          <a:ln w="28575" cap="flat" cmpd="sng">
            <a:solidFill>
              <a:srgbClr val="FF5652"/>
            </a:solidFill>
            <a:prstDash val="solid"/>
            <a:round/>
            <a:headEnd type="none" w="med" len="med"/>
            <a:tailEnd type="none" w="med" len="med"/>
          </a:ln>
        </p:spPr>
      </p:cxnSp>
      <p:cxnSp>
        <p:nvCxnSpPr>
          <p:cNvPr id="876" name="Google Shape;876;p46"/>
          <p:cNvCxnSpPr/>
          <p:nvPr/>
        </p:nvCxnSpPr>
        <p:spPr>
          <a:xfrm rot="10800000" flipH="1">
            <a:off x="198650" y="2060050"/>
            <a:ext cx="8926800" cy="12900"/>
          </a:xfrm>
          <a:prstGeom prst="straightConnector1">
            <a:avLst/>
          </a:prstGeom>
          <a:noFill/>
          <a:ln w="28575" cap="flat" cmpd="sng">
            <a:solidFill>
              <a:srgbClr val="FF5652"/>
            </a:solidFill>
            <a:prstDash val="solid"/>
            <a:round/>
            <a:headEnd type="none" w="med" len="med"/>
            <a:tailEnd type="none" w="med" len="med"/>
          </a:ln>
        </p:spPr>
      </p:cxnSp>
      <p:cxnSp>
        <p:nvCxnSpPr>
          <p:cNvPr id="877" name="Google Shape;877;p46"/>
          <p:cNvCxnSpPr/>
          <p:nvPr/>
        </p:nvCxnSpPr>
        <p:spPr>
          <a:xfrm>
            <a:off x="5743800" y="2408000"/>
            <a:ext cx="3394500" cy="15000"/>
          </a:xfrm>
          <a:prstGeom prst="straightConnector1">
            <a:avLst/>
          </a:prstGeom>
          <a:noFill/>
          <a:ln w="28575" cap="flat" cmpd="sng">
            <a:solidFill>
              <a:srgbClr val="FF5652"/>
            </a:solidFill>
            <a:prstDash val="solid"/>
            <a:round/>
            <a:headEnd type="none" w="med" len="med"/>
            <a:tailEnd type="none" w="med" len="med"/>
          </a:ln>
        </p:spPr>
      </p:cxnSp>
      <p:cxnSp>
        <p:nvCxnSpPr>
          <p:cNvPr id="878" name="Google Shape;878;p46"/>
          <p:cNvCxnSpPr/>
          <p:nvPr/>
        </p:nvCxnSpPr>
        <p:spPr>
          <a:xfrm flipH="1">
            <a:off x="9068050" y="2060000"/>
            <a:ext cx="5400" cy="372900"/>
          </a:xfrm>
          <a:prstGeom prst="straightConnector1">
            <a:avLst/>
          </a:prstGeom>
          <a:noFill/>
          <a:ln w="28575" cap="flat" cmpd="sng">
            <a:solidFill>
              <a:srgbClr val="FF5652"/>
            </a:solidFill>
            <a:prstDash val="solid"/>
            <a:round/>
            <a:headEnd type="none" w="med" len="med"/>
            <a:tailEnd type="none" w="med" len="med"/>
          </a:ln>
        </p:spPr>
      </p:cxnSp>
      <p:cxnSp>
        <p:nvCxnSpPr>
          <p:cNvPr id="879" name="Google Shape;879;p46"/>
          <p:cNvCxnSpPr/>
          <p:nvPr/>
        </p:nvCxnSpPr>
        <p:spPr>
          <a:xfrm>
            <a:off x="5743800" y="2435725"/>
            <a:ext cx="0" cy="116700"/>
          </a:xfrm>
          <a:prstGeom prst="straightConnector1">
            <a:avLst/>
          </a:prstGeom>
          <a:noFill/>
          <a:ln w="28575" cap="flat" cmpd="sng">
            <a:solidFill>
              <a:srgbClr val="FF565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47"/>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Merging Datasets</a:t>
            </a:r>
            <a:endParaRPr/>
          </a:p>
        </p:txBody>
      </p:sp>
      <p:pic>
        <p:nvPicPr>
          <p:cNvPr id="885" name="Google Shape;885;p47"/>
          <p:cNvPicPr preferRelativeResize="0"/>
          <p:nvPr/>
        </p:nvPicPr>
        <p:blipFill rotWithShape="1">
          <a:blip r:embed="rId3">
            <a:alphaModFix/>
          </a:blip>
          <a:srcRect b="47346"/>
          <a:stretch/>
        </p:blipFill>
        <p:spPr>
          <a:xfrm>
            <a:off x="906025" y="1709700"/>
            <a:ext cx="7184950" cy="2375699"/>
          </a:xfrm>
          <a:prstGeom prst="rect">
            <a:avLst/>
          </a:prstGeom>
          <a:noFill/>
          <a:ln>
            <a:noFill/>
          </a:ln>
        </p:spPr>
      </p:pic>
      <p:sp>
        <p:nvSpPr>
          <p:cNvPr id="886" name="Google Shape;886;p47"/>
          <p:cNvSpPr/>
          <p:nvPr/>
        </p:nvSpPr>
        <p:spPr>
          <a:xfrm>
            <a:off x="5070025" y="1778175"/>
            <a:ext cx="2953800" cy="2307300"/>
          </a:xfrm>
          <a:prstGeom prst="rect">
            <a:avLst/>
          </a:prstGeom>
          <a:noFill/>
          <a:ln w="28575" cap="flat" cmpd="sng">
            <a:solidFill>
              <a:srgbClr val="DE57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8"/>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Reformatting Data</a:t>
            </a:r>
            <a:endParaRPr/>
          </a:p>
        </p:txBody>
      </p:sp>
      <p:sp>
        <p:nvSpPr>
          <p:cNvPr id="892" name="Google Shape;892;p48"/>
          <p:cNvSpPr txBox="1">
            <a:spLocks noGrp="1"/>
          </p:cNvSpPr>
          <p:nvPr>
            <p:ph type="body" idx="1"/>
          </p:nvPr>
        </p:nvSpPr>
        <p:spPr>
          <a:xfrm>
            <a:off x="720000" y="-140750"/>
            <a:ext cx="77040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93" name="Google Shape;893;p48"/>
          <p:cNvPicPr preferRelativeResize="0"/>
          <p:nvPr/>
        </p:nvPicPr>
        <p:blipFill rotWithShape="1">
          <a:blip r:embed="rId3">
            <a:alphaModFix/>
          </a:blip>
          <a:srcRect l="1497"/>
          <a:stretch/>
        </p:blipFill>
        <p:spPr>
          <a:xfrm>
            <a:off x="1087475" y="1348875"/>
            <a:ext cx="7076826" cy="3456000"/>
          </a:xfrm>
          <a:prstGeom prst="rect">
            <a:avLst/>
          </a:prstGeom>
          <a:noFill/>
          <a:ln>
            <a:noFill/>
          </a:ln>
        </p:spPr>
      </p:pic>
      <p:sp>
        <p:nvSpPr>
          <p:cNvPr id="894" name="Google Shape;894;p48"/>
          <p:cNvSpPr/>
          <p:nvPr/>
        </p:nvSpPr>
        <p:spPr>
          <a:xfrm>
            <a:off x="6510200" y="1361800"/>
            <a:ext cx="1631100" cy="3203700"/>
          </a:xfrm>
          <a:prstGeom prst="rect">
            <a:avLst/>
          </a:prstGeom>
          <a:noFill/>
          <a:ln w="28575" cap="flat" cmpd="sng">
            <a:solidFill>
              <a:srgbClr val="DE57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2028000" y="1420575"/>
            <a:ext cx="411600" cy="3144900"/>
          </a:xfrm>
          <a:prstGeom prst="rect">
            <a:avLst/>
          </a:prstGeom>
          <a:noFill/>
          <a:ln w="28575" cap="flat" cmpd="sng">
            <a:solidFill>
              <a:srgbClr val="00C3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1058100" y="1420575"/>
            <a:ext cx="969900" cy="31449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0"/>
        <p:cNvGrpSpPr/>
        <p:nvPr/>
      </p:nvGrpSpPr>
      <p:grpSpPr>
        <a:xfrm>
          <a:off x="0" y="0"/>
          <a:ext cx="0" cy="0"/>
          <a:chOff x="0" y="0"/>
          <a:chExt cx="0" cy="0"/>
        </a:xfrm>
      </p:grpSpPr>
      <p:sp>
        <p:nvSpPr>
          <p:cNvPr id="901" name="Google Shape;901;p49"/>
          <p:cNvSpPr txBox="1">
            <a:spLocks noGrp="1"/>
          </p:cNvSpPr>
          <p:nvPr>
            <p:ph type="title"/>
          </p:nvPr>
        </p:nvSpPr>
        <p:spPr>
          <a:xfrm flipH="1">
            <a:off x="2002500" y="1877583"/>
            <a:ext cx="5139000" cy="11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sp>
        <p:nvSpPr>
          <p:cNvPr id="902" name="Google Shape;902;p49"/>
          <p:cNvSpPr/>
          <p:nvPr/>
        </p:nvSpPr>
        <p:spPr>
          <a:xfrm>
            <a:off x="3888300" y="564638"/>
            <a:ext cx="1367400" cy="964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9"/>
          <p:cNvSpPr txBox="1">
            <a:spLocks noGrp="1"/>
          </p:cNvSpPr>
          <p:nvPr>
            <p:ph type="title" idx="2"/>
          </p:nvPr>
        </p:nvSpPr>
        <p:spPr>
          <a:xfrm flipH="1">
            <a:off x="3848854" y="626138"/>
            <a:ext cx="144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50"/>
          <p:cNvSpPr txBox="1">
            <a:spLocks noGrp="1"/>
          </p:cNvSpPr>
          <p:nvPr>
            <p:ph type="title" idx="6"/>
          </p:nvPr>
        </p:nvSpPr>
        <p:spPr>
          <a:xfrm>
            <a:off x="728375" y="301925"/>
            <a:ext cx="7687200" cy="46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 Series </a:t>
            </a:r>
            <a:r>
              <a:rPr lang="en" sz="1000">
                <a:solidFill>
                  <a:srgbClr val="FF5652"/>
                </a:solidFill>
              </a:rPr>
              <a:t>NEW!</a:t>
            </a:r>
            <a:endParaRPr sz="1000">
              <a:solidFill>
                <a:srgbClr val="FF5652"/>
              </a:solidFill>
            </a:endParaRPr>
          </a:p>
        </p:txBody>
      </p:sp>
      <p:pic>
        <p:nvPicPr>
          <p:cNvPr id="909" name="Google Shape;909;p50"/>
          <p:cNvPicPr preferRelativeResize="0"/>
          <p:nvPr/>
        </p:nvPicPr>
        <p:blipFill rotWithShape="1">
          <a:blip r:embed="rId3">
            <a:alphaModFix/>
          </a:blip>
          <a:srcRect l="1806"/>
          <a:stretch/>
        </p:blipFill>
        <p:spPr>
          <a:xfrm>
            <a:off x="764262" y="729212"/>
            <a:ext cx="7615477" cy="3419051"/>
          </a:xfrm>
          <a:prstGeom prst="rect">
            <a:avLst/>
          </a:prstGeom>
          <a:noFill/>
          <a:ln>
            <a:noFill/>
          </a:ln>
        </p:spPr>
      </p:pic>
      <p:sp>
        <p:nvSpPr>
          <p:cNvPr id="910" name="Google Shape;910;p50"/>
          <p:cNvSpPr txBox="1"/>
          <p:nvPr/>
        </p:nvSpPr>
        <p:spPr>
          <a:xfrm>
            <a:off x="1799375" y="4152125"/>
            <a:ext cx="55452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oppins"/>
              <a:buChar char="-"/>
            </a:pPr>
            <a:r>
              <a:rPr lang="en">
                <a:latin typeface="Poppins"/>
                <a:ea typeface="Poppins"/>
                <a:cs typeface="Poppins"/>
                <a:sym typeface="Poppins"/>
              </a:rPr>
              <a:t>Similar trends observed between closing price of stock and variables like retail sales, inflation expectations and federal funds.</a:t>
            </a:r>
            <a:endParaRPr>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51"/>
          <p:cNvSpPr txBox="1">
            <a:spLocks noGrp="1"/>
          </p:cNvSpPr>
          <p:nvPr>
            <p:ph type="title"/>
          </p:nvPr>
        </p:nvSpPr>
        <p:spPr>
          <a:xfrm>
            <a:off x="2996250" y="165619"/>
            <a:ext cx="3151500" cy="5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Boxplot</a:t>
            </a:r>
            <a:endParaRPr/>
          </a:p>
        </p:txBody>
      </p:sp>
      <p:pic>
        <p:nvPicPr>
          <p:cNvPr id="916" name="Google Shape;916;p51"/>
          <p:cNvPicPr preferRelativeResize="0"/>
          <p:nvPr/>
        </p:nvPicPr>
        <p:blipFill>
          <a:blip r:embed="rId3">
            <a:alphaModFix/>
          </a:blip>
          <a:stretch>
            <a:fillRect/>
          </a:stretch>
        </p:blipFill>
        <p:spPr>
          <a:xfrm>
            <a:off x="275838" y="960250"/>
            <a:ext cx="2656675" cy="1474901"/>
          </a:xfrm>
          <a:prstGeom prst="rect">
            <a:avLst/>
          </a:prstGeom>
          <a:noFill/>
          <a:ln>
            <a:noFill/>
          </a:ln>
        </p:spPr>
      </p:pic>
      <p:pic>
        <p:nvPicPr>
          <p:cNvPr id="917" name="Google Shape;917;p51"/>
          <p:cNvPicPr preferRelativeResize="0"/>
          <p:nvPr/>
        </p:nvPicPr>
        <p:blipFill>
          <a:blip r:embed="rId4">
            <a:alphaModFix/>
          </a:blip>
          <a:stretch>
            <a:fillRect/>
          </a:stretch>
        </p:blipFill>
        <p:spPr>
          <a:xfrm>
            <a:off x="3204988" y="1511975"/>
            <a:ext cx="2656676" cy="1849119"/>
          </a:xfrm>
          <a:prstGeom prst="rect">
            <a:avLst/>
          </a:prstGeom>
          <a:noFill/>
          <a:ln>
            <a:noFill/>
          </a:ln>
        </p:spPr>
      </p:pic>
      <p:pic>
        <p:nvPicPr>
          <p:cNvPr id="918" name="Google Shape;918;p51"/>
          <p:cNvPicPr preferRelativeResize="0"/>
          <p:nvPr/>
        </p:nvPicPr>
        <p:blipFill>
          <a:blip r:embed="rId5">
            <a:alphaModFix/>
          </a:blip>
          <a:stretch>
            <a:fillRect/>
          </a:stretch>
        </p:blipFill>
        <p:spPr>
          <a:xfrm>
            <a:off x="217000" y="3039525"/>
            <a:ext cx="2656676" cy="1474901"/>
          </a:xfrm>
          <a:prstGeom prst="rect">
            <a:avLst/>
          </a:prstGeom>
          <a:noFill/>
          <a:ln>
            <a:noFill/>
          </a:ln>
        </p:spPr>
      </p:pic>
      <p:pic>
        <p:nvPicPr>
          <p:cNvPr id="919" name="Google Shape;919;p51"/>
          <p:cNvPicPr preferRelativeResize="0"/>
          <p:nvPr/>
        </p:nvPicPr>
        <p:blipFill>
          <a:blip r:embed="rId6">
            <a:alphaModFix/>
          </a:blip>
          <a:stretch>
            <a:fillRect/>
          </a:stretch>
        </p:blipFill>
        <p:spPr>
          <a:xfrm>
            <a:off x="6147750" y="3122288"/>
            <a:ext cx="2656675" cy="1485611"/>
          </a:xfrm>
          <a:prstGeom prst="rect">
            <a:avLst/>
          </a:prstGeom>
          <a:noFill/>
          <a:ln>
            <a:noFill/>
          </a:ln>
        </p:spPr>
      </p:pic>
      <p:pic>
        <p:nvPicPr>
          <p:cNvPr id="920" name="Google Shape;920;p51"/>
          <p:cNvPicPr preferRelativeResize="0"/>
          <p:nvPr/>
        </p:nvPicPr>
        <p:blipFill>
          <a:blip r:embed="rId7">
            <a:alphaModFix/>
          </a:blip>
          <a:stretch>
            <a:fillRect/>
          </a:stretch>
        </p:blipFill>
        <p:spPr>
          <a:xfrm>
            <a:off x="6147750" y="976813"/>
            <a:ext cx="2656675" cy="1550552"/>
          </a:xfrm>
          <a:prstGeom prst="rect">
            <a:avLst/>
          </a:prstGeom>
          <a:noFill/>
          <a:ln>
            <a:noFill/>
          </a:ln>
        </p:spPr>
      </p:pic>
      <p:sp>
        <p:nvSpPr>
          <p:cNvPr id="921" name="Google Shape;921;p51"/>
          <p:cNvSpPr txBox="1"/>
          <p:nvPr/>
        </p:nvSpPr>
        <p:spPr>
          <a:xfrm>
            <a:off x="-9400" y="159850"/>
            <a:ext cx="141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oppins"/>
              <a:ea typeface="Poppins"/>
              <a:cs typeface="Poppins"/>
              <a:sym typeface="Poppins"/>
            </a:endParaRPr>
          </a:p>
        </p:txBody>
      </p:sp>
      <p:sp>
        <p:nvSpPr>
          <p:cNvPr id="922" name="Google Shape;922;p51"/>
          <p:cNvSpPr txBox="1"/>
          <p:nvPr/>
        </p:nvSpPr>
        <p:spPr>
          <a:xfrm>
            <a:off x="456150" y="560050"/>
            <a:ext cx="20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oppins"/>
                <a:ea typeface="Poppins"/>
                <a:cs typeface="Poppins"/>
                <a:sym typeface="Poppins"/>
              </a:rPr>
              <a:t>Retail Sales</a:t>
            </a:r>
            <a:endParaRPr b="1">
              <a:latin typeface="Poppins"/>
              <a:ea typeface="Poppins"/>
              <a:cs typeface="Poppins"/>
              <a:sym typeface="Poppins"/>
            </a:endParaRPr>
          </a:p>
        </p:txBody>
      </p:sp>
      <p:sp>
        <p:nvSpPr>
          <p:cNvPr id="923" name="Google Shape;923;p51"/>
          <p:cNvSpPr txBox="1"/>
          <p:nvPr/>
        </p:nvSpPr>
        <p:spPr>
          <a:xfrm>
            <a:off x="289425" y="2715525"/>
            <a:ext cx="262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oppins"/>
                <a:ea typeface="Poppins"/>
                <a:cs typeface="Poppins"/>
                <a:sym typeface="Poppins"/>
              </a:rPr>
              <a:t>Consumer Sentiments</a:t>
            </a:r>
            <a:endParaRPr b="1">
              <a:latin typeface="Poppins"/>
              <a:ea typeface="Poppins"/>
              <a:cs typeface="Poppins"/>
              <a:sym typeface="Poppins"/>
            </a:endParaRPr>
          </a:p>
        </p:txBody>
      </p:sp>
      <p:sp>
        <p:nvSpPr>
          <p:cNvPr id="924" name="Google Shape;924;p51"/>
          <p:cNvSpPr txBox="1"/>
          <p:nvPr/>
        </p:nvSpPr>
        <p:spPr>
          <a:xfrm>
            <a:off x="3510538" y="1111763"/>
            <a:ext cx="20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oppins"/>
                <a:ea typeface="Poppins"/>
                <a:cs typeface="Poppins"/>
                <a:sym typeface="Poppins"/>
              </a:rPr>
              <a:t>Unemployment</a:t>
            </a:r>
            <a:endParaRPr b="1">
              <a:latin typeface="Poppins"/>
              <a:ea typeface="Poppins"/>
              <a:cs typeface="Poppins"/>
              <a:sym typeface="Poppins"/>
            </a:endParaRPr>
          </a:p>
        </p:txBody>
      </p:sp>
      <p:sp>
        <p:nvSpPr>
          <p:cNvPr id="925" name="Google Shape;925;p51"/>
          <p:cNvSpPr txBox="1"/>
          <p:nvPr/>
        </p:nvSpPr>
        <p:spPr>
          <a:xfrm>
            <a:off x="6342575" y="560050"/>
            <a:ext cx="20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oppins"/>
                <a:ea typeface="Poppins"/>
                <a:cs typeface="Poppins"/>
                <a:sym typeface="Poppins"/>
              </a:rPr>
              <a:t>Federal Funds</a:t>
            </a:r>
            <a:endParaRPr b="1">
              <a:latin typeface="Poppins"/>
              <a:ea typeface="Poppins"/>
              <a:cs typeface="Poppins"/>
              <a:sym typeface="Poppins"/>
            </a:endParaRPr>
          </a:p>
        </p:txBody>
      </p:sp>
      <p:sp>
        <p:nvSpPr>
          <p:cNvPr id="926" name="Google Shape;926;p51"/>
          <p:cNvSpPr txBox="1"/>
          <p:nvPr/>
        </p:nvSpPr>
        <p:spPr>
          <a:xfrm>
            <a:off x="6342575" y="2715525"/>
            <a:ext cx="281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oppins"/>
                <a:ea typeface="Poppins"/>
                <a:cs typeface="Poppins"/>
                <a:sym typeface="Poppins"/>
              </a:rPr>
              <a:t>Inflation expectations</a:t>
            </a:r>
            <a:endParaRPr b="1">
              <a:latin typeface="Poppins"/>
              <a:ea typeface="Poppins"/>
              <a:cs typeface="Poppins"/>
              <a:sym typeface="Poppins"/>
            </a:endParaRPr>
          </a:p>
        </p:txBody>
      </p:sp>
      <p:sp>
        <p:nvSpPr>
          <p:cNvPr id="927" name="Google Shape;927;p51"/>
          <p:cNvSpPr txBox="1"/>
          <p:nvPr/>
        </p:nvSpPr>
        <p:spPr>
          <a:xfrm>
            <a:off x="3192300" y="3531200"/>
            <a:ext cx="2759400" cy="1305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t>Retail Sales and Unemployment may be better predictors as compared to the others, as they result in the most significant difference in shape of the boxplot.</a:t>
            </a:r>
            <a:endParaRPr sz="1700">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52"/>
          <p:cNvSpPr txBox="1">
            <a:spLocks noGrp="1"/>
          </p:cNvSpPr>
          <p:nvPr>
            <p:ph type="title"/>
          </p:nvPr>
        </p:nvSpPr>
        <p:spPr>
          <a:xfrm>
            <a:off x="720000" y="3043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Heatmap</a:t>
            </a:r>
            <a:endParaRPr/>
          </a:p>
        </p:txBody>
      </p:sp>
      <p:pic>
        <p:nvPicPr>
          <p:cNvPr id="933" name="Google Shape;933;p52"/>
          <p:cNvPicPr preferRelativeResize="0"/>
          <p:nvPr/>
        </p:nvPicPr>
        <p:blipFill rotWithShape="1">
          <a:blip r:embed="rId3">
            <a:alphaModFix/>
          </a:blip>
          <a:srcRect l="2200"/>
          <a:stretch/>
        </p:blipFill>
        <p:spPr>
          <a:xfrm>
            <a:off x="1825350" y="1005875"/>
            <a:ext cx="5689600" cy="3243675"/>
          </a:xfrm>
          <a:prstGeom prst="rect">
            <a:avLst/>
          </a:prstGeom>
          <a:noFill/>
          <a:ln>
            <a:noFill/>
          </a:ln>
        </p:spPr>
      </p:pic>
      <p:sp>
        <p:nvSpPr>
          <p:cNvPr id="934" name="Google Shape;934;p52"/>
          <p:cNvSpPr/>
          <p:nvPr/>
        </p:nvSpPr>
        <p:spPr>
          <a:xfrm>
            <a:off x="4496900" y="3493075"/>
            <a:ext cx="2205600" cy="704700"/>
          </a:xfrm>
          <a:prstGeom prst="rect">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2"/>
          <p:cNvSpPr txBox="1"/>
          <p:nvPr/>
        </p:nvSpPr>
        <p:spPr>
          <a:xfrm>
            <a:off x="1825363" y="4354375"/>
            <a:ext cx="5493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Unemployment has the highest value = most correlated,</a:t>
            </a:r>
            <a:endParaRPr>
              <a:latin typeface="Poppins"/>
              <a:ea typeface="Poppins"/>
              <a:cs typeface="Poppins"/>
              <a:sym typeface="Poppins"/>
            </a:endParaRPr>
          </a:p>
          <a:p>
            <a:pPr marL="0" lvl="0" indent="0" algn="ctr" rtl="0">
              <a:spcBef>
                <a:spcPts val="0"/>
              </a:spcBef>
              <a:spcAft>
                <a:spcPts val="0"/>
              </a:spcAft>
              <a:buNone/>
            </a:pPr>
            <a:r>
              <a:rPr lang="en">
                <a:latin typeface="Poppins"/>
                <a:ea typeface="Poppins"/>
                <a:cs typeface="Poppins"/>
                <a:sym typeface="Poppins"/>
              </a:rPr>
              <a:t>followed by Retail Sales </a:t>
            </a:r>
            <a:endParaRPr>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53"/>
          <p:cNvSpPr/>
          <p:nvPr/>
        </p:nvSpPr>
        <p:spPr>
          <a:xfrm>
            <a:off x="439700" y="1628175"/>
            <a:ext cx="1367400" cy="964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txBox="1">
            <a:spLocks noGrp="1"/>
          </p:cNvSpPr>
          <p:nvPr>
            <p:ph type="title"/>
          </p:nvPr>
        </p:nvSpPr>
        <p:spPr>
          <a:xfrm>
            <a:off x="439700" y="2707850"/>
            <a:ext cx="5515800" cy="152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Predicting with ML models</a:t>
            </a:r>
            <a:endParaRPr/>
          </a:p>
        </p:txBody>
      </p:sp>
      <p:sp>
        <p:nvSpPr>
          <p:cNvPr id="942" name="Google Shape;942;p53"/>
          <p:cNvSpPr txBox="1">
            <a:spLocks noGrp="1"/>
          </p:cNvSpPr>
          <p:nvPr>
            <p:ph type="title" idx="2"/>
          </p:nvPr>
        </p:nvSpPr>
        <p:spPr>
          <a:xfrm>
            <a:off x="439700" y="1689675"/>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943" name="Google Shape;943;p53"/>
          <p:cNvSpPr/>
          <p:nvPr/>
        </p:nvSpPr>
        <p:spPr>
          <a:xfrm>
            <a:off x="5735687"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5703464" y="2628424"/>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5680886" y="247948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5752465" y="2479487"/>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5716357" y="2330530"/>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5753741" y="2181592"/>
            <a:ext cx="30986" cy="148957"/>
          </a:xfrm>
          <a:custGeom>
            <a:avLst/>
            <a:gdLst/>
            <a:ahLst/>
            <a:cxnLst/>
            <a:rect l="l" t="t" r="r" b="b"/>
            <a:pathLst>
              <a:path w="1603"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5682181"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5713767" y="2032635"/>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5736982" y="188369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5700873" y="1734741"/>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53"/>
          <p:cNvGrpSpPr/>
          <p:nvPr/>
        </p:nvGrpSpPr>
        <p:grpSpPr>
          <a:xfrm>
            <a:off x="5379126" y="458806"/>
            <a:ext cx="3125970" cy="2584885"/>
            <a:chOff x="5379126" y="458806"/>
            <a:chExt cx="3125970" cy="2584885"/>
          </a:xfrm>
        </p:grpSpPr>
        <p:sp>
          <p:nvSpPr>
            <p:cNvPr id="954" name="Google Shape;954;p53"/>
            <p:cNvSpPr/>
            <p:nvPr/>
          </p:nvSpPr>
          <p:spPr>
            <a:xfrm>
              <a:off x="5379126" y="2861196"/>
              <a:ext cx="3125970" cy="18249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5624150" y="2777375"/>
              <a:ext cx="845395" cy="148976"/>
            </a:xfrm>
            <a:custGeom>
              <a:avLst/>
              <a:gdLst/>
              <a:ahLst/>
              <a:cxnLst/>
              <a:rect l="l" t="t" r="r" b="b"/>
              <a:pathLst>
                <a:path w="40964" h="7706" extrusionOk="0">
                  <a:moveTo>
                    <a:pt x="1" y="0"/>
                  </a:moveTo>
                  <a:lnTo>
                    <a:pt x="1"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5677658" y="2777381"/>
              <a:ext cx="791834" cy="16778"/>
            </a:xfrm>
            <a:custGeom>
              <a:avLst/>
              <a:gdLst/>
              <a:ahLst/>
              <a:cxnLst/>
              <a:rect l="l" t="t" r="r" b="b"/>
              <a:pathLst>
                <a:path w="40964" h="868" extrusionOk="0">
                  <a:moveTo>
                    <a:pt x="1" y="0"/>
                  </a:moveTo>
                  <a:lnTo>
                    <a:pt x="1"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5807266"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5878845"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3"/>
            <p:cNvSpPr/>
            <p:nvPr/>
          </p:nvSpPr>
          <p:spPr>
            <a:xfrm>
              <a:off x="5950404"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3"/>
            <p:cNvSpPr/>
            <p:nvPr/>
          </p:nvSpPr>
          <p:spPr>
            <a:xfrm>
              <a:off x="6021983"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6093562"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6165122"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6237339" y="2777381"/>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6308918" y="2777381"/>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6380497" y="2777381"/>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p:nvPr/>
          </p:nvSpPr>
          <p:spPr>
            <a:xfrm>
              <a:off x="5646073" y="2628424"/>
              <a:ext cx="791177" cy="148976"/>
            </a:xfrm>
            <a:custGeom>
              <a:avLst/>
              <a:gdLst/>
              <a:ahLst/>
              <a:cxnLst/>
              <a:rect l="l" t="t" r="r" b="b"/>
              <a:pathLst>
                <a:path w="40930" h="7707" extrusionOk="0">
                  <a:moveTo>
                    <a:pt x="0" y="1"/>
                  </a:moveTo>
                  <a:lnTo>
                    <a:pt x="0" y="7706"/>
                  </a:lnTo>
                  <a:lnTo>
                    <a:pt x="40929" y="7706"/>
                  </a:lnTo>
                  <a:lnTo>
                    <a:pt x="409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5646073" y="2628424"/>
              <a:ext cx="791177" cy="16798"/>
            </a:xfrm>
            <a:custGeom>
              <a:avLst/>
              <a:gdLst/>
              <a:ahLst/>
              <a:cxnLst/>
              <a:rect l="l" t="t" r="r" b="b"/>
              <a:pathLst>
                <a:path w="40930" h="869" extrusionOk="0">
                  <a:moveTo>
                    <a:pt x="0" y="1"/>
                  </a:moveTo>
                  <a:lnTo>
                    <a:pt x="0" y="868"/>
                  </a:lnTo>
                  <a:lnTo>
                    <a:pt x="40929" y="868"/>
                  </a:lnTo>
                  <a:lnTo>
                    <a:pt x="409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5775023"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5846602" y="2628424"/>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5918162"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5990379" y="2628424"/>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6061320" y="2628424"/>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6132880"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6205097" y="2628424"/>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6276676" y="2628424"/>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6348255" y="2628424"/>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5622858" y="2479487"/>
              <a:ext cx="791815" cy="148957"/>
            </a:xfrm>
            <a:custGeom>
              <a:avLst/>
              <a:gdLst/>
              <a:ahLst/>
              <a:cxnLst/>
              <a:rect l="l" t="t" r="r" b="b"/>
              <a:pathLst>
                <a:path w="40963" h="7706" extrusionOk="0">
                  <a:moveTo>
                    <a:pt x="0" y="0"/>
                  </a:moveTo>
                  <a:lnTo>
                    <a:pt x="0"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5622858" y="2479487"/>
              <a:ext cx="791815" cy="16778"/>
            </a:xfrm>
            <a:custGeom>
              <a:avLst/>
              <a:gdLst/>
              <a:ahLst/>
              <a:cxnLst/>
              <a:rect l="l" t="t" r="r" b="b"/>
              <a:pathLst>
                <a:path w="40963" h="868" extrusionOk="0">
                  <a:moveTo>
                    <a:pt x="0" y="0"/>
                  </a:moveTo>
                  <a:lnTo>
                    <a:pt x="0"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a:off x="5824025"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a:off x="5895604" y="2479487"/>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5967183"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6038743"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6110322"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6181901"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6253460"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6325039"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a:off x="5658966" y="2330530"/>
              <a:ext cx="791177" cy="148976"/>
            </a:xfrm>
            <a:custGeom>
              <a:avLst/>
              <a:gdLst/>
              <a:ahLst/>
              <a:cxnLst/>
              <a:rect l="l" t="t" r="r" b="b"/>
              <a:pathLst>
                <a:path w="40930" h="7707" extrusionOk="0">
                  <a:moveTo>
                    <a:pt x="0" y="1"/>
                  </a:moveTo>
                  <a:lnTo>
                    <a:pt x="0"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5658966" y="2330530"/>
              <a:ext cx="791177" cy="16798"/>
            </a:xfrm>
            <a:custGeom>
              <a:avLst/>
              <a:gdLst/>
              <a:ahLst/>
              <a:cxnLst/>
              <a:rect l="l" t="t" r="r" b="b"/>
              <a:pathLst>
                <a:path w="40930" h="869" extrusionOk="0">
                  <a:moveTo>
                    <a:pt x="0" y="1"/>
                  </a:moveTo>
                  <a:lnTo>
                    <a:pt x="0"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5788574"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5860133"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5931712" y="2330530"/>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3"/>
            <p:cNvSpPr/>
            <p:nvPr/>
          </p:nvSpPr>
          <p:spPr>
            <a:xfrm>
              <a:off x="6003291"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3"/>
            <p:cNvSpPr/>
            <p:nvPr/>
          </p:nvSpPr>
          <p:spPr>
            <a:xfrm>
              <a:off x="6074851"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3"/>
            <p:cNvSpPr/>
            <p:nvPr/>
          </p:nvSpPr>
          <p:spPr>
            <a:xfrm>
              <a:off x="6146430" y="2330530"/>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6218009"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6289569"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6361148"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5624153" y="2181592"/>
              <a:ext cx="791177" cy="148957"/>
            </a:xfrm>
            <a:custGeom>
              <a:avLst/>
              <a:gdLst/>
              <a:ahLst/>
              <a:cxnLst/>
              <a:rect l="l" t="t" r="r" b="b"/>
              <a:pathLst>
                <a:path w="40930" h="7706" extrusionOk="0">
                  <a:moveTo>
                    <a:pt x="0" y="0"/>
                  </a:moveTo>
                  <a:lnTo>
                    <a:pt x="0" y="7706"/>
                  </a:lnTo>
                  <a:lnTo>
                    <a:pt x="40929" y="7706"/>
                  </a:lnTo>
                  <a:lnTo>
                    <a:pt x="40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3"/>
            <p:cNvSpPr/>
            <p:nvPr/>
          </p:nvSpPr>
          <p:spPr>
            <a:xfrm>
              <a:off x="5624153" y="2181592"/>
              <a:ext cx="791177" cy="16778"/>
            </a:xfrm>
            <a:custGeom>
              <a:avLst/>
              <a:gdLst/>
              <a:ahLst/>
              <a:cxnLst/>
              <a:rect l="l" t="t" r="r" b="b"/>
              <a:pathLst>
                <a:path w="40930" h="868" extrusionOk="0">
                  <a:moveTo>
                    <a:pt x="0" y="0"/>
                  </a:moveTo>
                  <a:lnTo>
                    <a:pt x="0" y="868"/>
                  </a:lnTo>
                  <a:lnTo>
                    <a:pt x="40929" y="868"/>
                  </a:lnTo>
                  <a:lnTo>
                    <a:pt x="409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3"/>
            <p:cNvSpPr/>
            <p:nvPr/>
          </p:nvSpPr>
          <p:spPr>
            <a:xfrm>
              <a:off x="6326334"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3"/>
            <p:cNvSpPr/>
            <p:nvPr/>
          </p:nvSpPr>
          <p:spPr>
            <a:xfrm>
              <a:off x="6254755" y="2181592"/>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3"/>
            <p:cNvSpPr/>
            <p:nvPr/>
          </p:nvSpPr>
          <p:spPr>
            <a:xfrm>
              <a:off x="6183176"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3"/>
            <p:cNvSpPr/>
            <p:nvPr/>
          </p:nvSpPr>
          <p:spPr>
            <a:xfrm>
              <a:off x="6111617"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3"/>
            <p:cNvSpPr/>
            <p:nvPr/>
          </p:nvSpPr>
          <p:spPr>
            <a:xfrm>
              <a:off x="6040038" y="2181592"/>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5968459"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p:cNvSpPr/>
            <p:nvPr/>
          </p:nvSpPr>
          <p:spPr>
            <a:xfrm>
              <a:off x="5896899"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p:cNvSpPr/>
            <p:nvPr/>
          </p:nvSpPr>
          <p:spPr>
            <a:xfrm>
              <a:off x="5825320"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5656376" y="2032635"/>
              <a:ext cx="791196" cy="148976"/>
            </a:xfrm>
            <a:custGeom>
              <a:avLst/>
              <a:gdLst/>
              <a:ahLst/>
              <a:cxnLst/>
              <a:rect l="l" t="t" r="r" b="b"/>
              <a:pathLst>
                <a:path w="40931" h="7707" extrusionOk="0">
                  <a:moveTo>
                    <a:pt x="1" y="1"/>
                  </a:moveTo>
                  <a:lnTo>
                    <a:pt x="1"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3"/>
            <p:cNvSpPr/>
            <p:nvPr/>
          </p:nvSpPr>
          <p:spPr>
            <a:xfrm>
              <a:off x="5656376" y="2032635"/>
              <a:ext cx="791196" cy="16798"/>
            </a:xfrm>
            <a:custGeom>
              <a:avLst/>
              <a:gdLst/>
              <a:ahLst/>
              <a:cxnLst/>
              <a:rect l="l" t="t" r="r" b="b"/>
              <a:pathLst>
                <a:path w="40931" h="869" extrusionOk="0">
                  <a:moveTo>
                    <a:pt x="1" y="1"/>
                  </a:moveTo>
                  <a:lnTo>
                    <a:pt x="1"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3"/>
            <p:cNvSpPr/>
            <p:nvPr/>
          </p:nvSpPr>
          <p:spPr>
            <a:xfrm>
              <a:off x="6358557" y="2032635"/>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6286998"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p:nvPr/>
          </p:nvSpPr>
          <p:spPr>
            <a:xfrm>
              <a:off x="6215419"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3"/>
            <p:cNvSpPr/>
            <p:nvPr/>
          </p:nvSpPr>
          <p:spPr>
            <a:xfrm>
              <a:off x="6143840" y="2032635"/>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6072280"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3"/>
            <p:cNvSpPr/>
            <p:nvPr/>
          </p:nvSpPr>
          <p:spPr>
            <a:xfrm>
              <a:off x="6000701"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3"/>
            <p:cNvSpPr/>
            <p:nvPr/>
          </p:nvSpPr>
          <p:spPr>
            <a:xfrm>
              <a:off x="5929141"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5857562" y="2032635"/>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3"/>
            <p:cNvSpPr/>
            <p:nvPr/>
          </p:nvSpPr>
          <p:spPr>
            <a:xfrm>
              <a:off x="5785983"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3"/>
            <p:cNvSpPr/>
            <p:nvPr/>
          </p:nvSpPr>
          <p:spPr>
            <a:xfrm>
              <a:off x="5678953" y="1883697"/>
              <a:ext cx="791834" cy="148957"/>
            </a:xfrm>
            <a:custGeom>
              <a:avLst/>
              <a:gdLst/>
              <a:ahLst/>
              <a:cxnLst/>
              <a:rect l="l" t="t" r="r" b="b"/>
              <a:pathLst>
                <a:path w="40964" h="7706" extrusionOk="0">
                  <a:moveTo>
                    <a:pt x="0" y="0"/>
                  </a:moveTo>
                  <a:lnTo>
                    <a:pt x="0"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p:nvPr/>
          </p:nvSpPr>
          <p:spPr>
            <a:xfrm>
              <a:off x="5678953" y="1883697"/>
              <a:ext cx="791834" cy="16778"/>
            </a:xfrm>
            <a:custGeom>
              <a:avLst/>
              <a:gdLst/>
              <a:ahLst/>
              <a:cxnLst/>
              <a:rect l="l" t="t" r="r" b="b"/>
              <a:pathLst>
                <a:path w="40964" h="868" extrusionOk="0">
                  <a:moveTo>
                    <a:pt x="0" y="0"/>
                  </a:moveTo>
                  <a:lnTo>
                    <a:pt x="0"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3"/>
            <p:cNvSpPr/>
            <p:nvPr/>
          </p:nvSpPr>
          <p:spPr>
            <a:xfrm>
              <a:off x="6381135" y="188369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3"/>
            <p:cNvSpPr/>
            <p:nvPr/>
          </p:nvSpPr>
          <p:spPr>
            <a:xfrm>
              <a:off x="6309556" y="188369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3"/>
            <p:cNvSpPr/>
            <p:nvPr/>
          </p:nvSpPr>
          <p:spPr>
            <a:xfrm>
              <a:off x="6237996" y="188369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3"/>
            <p:cNvSpPr/>
            <p:nvPr/>
          </p:nvSpPr>
          <p:spPr>
            <a:xfrm>
              <a:off x="6166417" y="1883697"/>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3"/>
            <p:cNvSpPr/>
            <p:nvPr/>
          </p:nvSpPr>
          <p:spPr>
            <a:xfrm>
              <a:off x="6094838" y="188369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3"/>
            <p:cNvSpPr/>
            <p:nvPr/>
          </p:nvSpPr>
          <p:spPr>
            <a:xfrm>
              <a:off x="6023279" y="1883697"/>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a:off x="5951700" y="188369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p:nvPr/>
          </p:nvSpPr>
          <p:spPr>
            <a:xfrm>
              <a:off x="5880121" y="1883697"/>
              <a:ext cx="30986" cy="148957"/>
            </a:xfrm>
            <a:custGeom>
              <a:avLst/>
              <a:gdLst/>
              <a:ahLst/>
              <a:cxnLst/>
              <a:rect l="l" t="t" r="r" b="b"/>
              <a:pathLst>
                <a:path w="1603"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3"/>
            <p:cNvSpPr/>
            <p:nvPr/>
          </p:nvSpPr>
          <p:spPr>
            <a:xfrm>
              <a:off x="5808561" y="1883697"/>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p:nvPr/>
          </p:nvSpPr>
          <p:spPr>
            <a:xfrm>
              <a:off x="5643483" y="1734741"/>
              <a:ext cx="791196" cy="148976"/>
            </a:xfrm>
            <a:custGeom>
              <a:avLst/>
              <a:gdLst/>
              <a:ahLst/>
              <a:cxnLst/>
              <a:rect l="l" t="t" r="r" b="b"/>
              <a:pathLst>
                <a:path w="40931" h="7707" extrusionOk="0">
                  <a:moveTo>
                    <a:pt x="1" y="1"/>
                  </a:moveTo>
                  <a:lnTo>
                    <a:pt x="1"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3"/>
            <p:cNvSpPr/>
            <p:nvPr/>
          </p:nvSpPr>
          <p:spPr>
            <a:xfrm>
              <a:off x="5643483" y="1734741"/>
              <a:ext cx="791196" cy="16798"/>
            </a:xfrm>
            <a:custGeom>
              <a:avLst/>
              <a:gdLst/>
              <a:ahLst/>
              <a:cxnLst/>
              <a:rect l="l" t="t" r="r" b="b"/>
              <a:pathLst>
                <a:path w="40931" h="869" extrusionOk="0">
                  <a:moveTo>
                    <a:pt x="1" y="1"/>
                  </a:moveTo>
                  <a:lnTo>
                    <a:pt x="1"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6345664" y="1734741"/>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6274105" y="1734741"/>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a:off x="6202526" y="1734741"/>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3"/>
            <p:cNvSpPr/>
            <p:nvPr/>
          </p:nvSpPr>
          <p:spPr>
            <a:xfrm>
              <a:off x="6130309" y="1734741"/>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3"/>
            <p:cNvSpPr/>
            <p:nvPr/>
          </p:nvSpPr>
          <p:spPr>
            <a:xfrm>
              <a:off x="6059387" y="1734741"/>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3"/>
            <p:cNvSpPr/>
            <p:nvPr/>
          </p:nvSpPr>
          <p:spPr>
            <a:xfrm>
              <a:off x="5987808" y="1734741"/>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3"/>
            <p:cNvSpPr/>
            <p:nvPr/>
          </p:nvSpPr>
          <p:spPr>
            <a:xfrm>
              <a:off x="5915591" y="1734741"/>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5844012" y="1734741"/>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5772452" y="1734741"/>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a:off x="5862724" y="1145021"/>
              <a:ext cx="2386733" cy="1794230"/>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3"/>
            <p:cNvSpPr/>
            <p:nvPr/>
          </p:nvSpPr>
          <p:spPr>
            <a:xfrm>
              <a:off x="5949129" y="1190543"/>
              <a:ext cx="2249046" cy="1704848"/>
            </a:xfrm>
            <a:custGeom>
              <a:avLst/>
              <a:gdLst/>
              <a:ahLst/>
              <a:cxnLst/>
              <a:rect l="l" t="t" r="r" b="b"/>
              <a:pathLst>
                <a:path w="116350" h="88197" extrusionOk="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3"/>
            <p:cNvSpPr/>
            <p:nvPr/>
          </p:nvSpPr>
          <p:spPr>
            <a:xfrm>
              <a:off x="7699093" y="2433056"/>
              <a:ext cx="33538" cy="493282"/>
            </a:xfrm>
            <a:custGeom>
              <a:avLst/>
              <a:gdLst/>
              <a:ahLst/>
              <a:cxnLst/>
              <a:rect l="l" t="t" r="r" b="b"/>
              <a:pathLst>
                <a:path w="1735" h="25519" extrusionOk="0">
                  <a:moveTo>
                    <a:pt x="0" y="1"/>
                  </a:moveTo>
                  <a:lnTo>
                    <a:pt x="0" y="25519"/>
                  </a:lnTo>
                  <a:lnTo>
                    <a:pt x="1735" y="25519"/>
                  </a:lnTo>
                  <a:lnTo>
                    <a:pt x="17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3"/>
            <p:cNvSpPr/>
            <p:nvPr/>
          </p:nvSpPr>
          <p:spPr>
            <a:xfrm>
              <a:off x="7989256" y="2164833"/>
              <a:ext cx="32900" cy="761505"/>
            </a:xfrm>
            <a:custGeom>
              <a:avLst/>
              <a:gdLst/>
              <a:ahLst/>
              <a:cxnLst/>
              <a:rect l="l" t="t" r="r" b="b"/>
              <a:pathLst>
                <a:path w="1702" h="39395" extrusionOk="0">
                  <a:moveTo>
                    <a:pt x="0" y="0"/>
                  </a:moveTo>
                  <a:lnTo>
                    <a:pt x="0" y="39395"/>
                  </a:lnTo>
                  <a:lnTo>
                    <a:pt x="1701" y="39395"/>
                  </a:lnTo>
                  <a:lnTo>
                    <a:pt x="17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3"/>
            <p:cNvSpPr/>
            <p:nvPr/>
          </p:nvSpPr>
          <p:spPr>
            <a:xfrm>
              <a:off x="8283922" y="2347308"/>
              <a:ext cx="33538" cy="579030"/>
            </a:xfrm>
            <a:custGeom>
              <a:avLst/>
              <a:gdLst/>
              <a:ahLst/>
              <a:cxnLst/>
              <a:rect l="l" t="t" r="r" b="b"/>
              <a:pathLst>
                <a:path w="1735" h="29955" extrusionOk="0">
                  <a:moveTo>
                    <a:pt x="0" y="0"/>
                  </a:moveTo>
                  <a:lnTo>
                    <a:pt x="0" y="29955"/>
                  </a:lnTo>
                  <a:lnTo>
                    <a:pt x="1735" y="29955"/>
                  </a:ln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3"/>
            <p:cNvSpPr/>
            <p:nvPr/>
          </p:nvSpPr>
          <p:spPr>
            <a:xfrm>
              <a:off x="7466959" y="2433056"/>
              <a:ext cx="232153" cy="493282"/>
            </a:xfrm>
            <a:custGeom>
              <a:avLst/>
              <a:gdLst/>
              <a:ahLst/>
              <a:cxnLst/>
              <a:rect l="l" t="t" r="r" b="b"/>
              <a:pathLst>
                <a:path w="12010" h="25519" extrusionOk="0">
                  <a:moveTo>
                    <a:pt x="1" y="1"/>
                  </a:moveTo>
                  <a:lnTo>
                    <a:pt x="1" y="25519"/>
                  </a:lnTo>
                  <a:lnTo>
                    <a:pt x="12009" y="25519"/>
                  </a:lnTo>
                  <a:lnTo>
                    <a:pt x="120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3"/>
            <p:cNvSpPr/>
            <p:nvPr/>
          </p:nvSpPr>
          <p:spPr>
            <a:xfrm>
              <a:off x="7756484" y="2164833"/>
              <a:ext cx="232791" cy="761505"/>
            </a:xfrm>
            <a:custGeom>
              <a:avLst/>
              <a:gdLst/>
              <a:ahLst/>
              <a:cxnLst/>
              <a:rect l="l" t="t" r="r" b="b"/>
              <a:pathLst>
                <a:path w="12043" h="39395" extrusionOk="0">
                  <a:moveTo>
                    <a:pt x="0" y="0"/>
                  </a:moveTo>
                  <a:lnTo>
                    <a:pt x="0" y="39395"/>
                  </a:lnTo>
                  <a:lnTo>
                    <a:pt x="12042" y="39395"/>
                  </a:lnTo>
                  <a:lnTo>
                    <a:pt x="120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3"/>
            <p:cNvSpPr/>
            <p:nvPr/>
          </p:nvSpPr>
          <p:spPr>
            <a:xfrm>
              <a:off x="8051788" y="2347308"/>
              <a:ext cx="232791" cy="579030"/>
            </a:xfrm>
            <a:custGeom>
              <a:avLst/>
              <a:gdLst/>
              <a:ahLst/>
              <a:cxnLst/>
              <a:rect l="l" t="t" r="r" b="b"/>
              <a:pathLst>
                <a:path w="12043" h="29955" extrusionOk="0">
                  <a:moveTo>
                    <a:pt x="1" y="0"/>
                  </a:moveTo>
                  <a:lnTo>
                    <a:pt x="1" y="29955"/>
                  </a:lnTo>
                  <a:lnTo>
                    <a:pt x="12043" y="29955"/>
                  </a:lnTo>
                  <a:lnTo>
                    <a:pt x="120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3"/>
            <p:cNvSpPr/>
            <p:nvPr/>
          </p:nvSpPr>
          <p:spPr>
            <a:xfrm>
              <a:off x="6864076" y="2727085"/>
              <a:ext cx="72893" cy="158641"/>
            </a:xfrm>
            <a:custGeom>
              <a:avLst/>
              <a:gdLst/>
              <a:ahLst/>
              <a:cxnLst/>
              <a:rect l="l" t="t" r="r" b="b"/>
              <a:pathLst>
                <a:path w="3771" h="8207" extrusionOk="0">
                  <a:moveTo>
                    <a:pt x="568" y="1"/>
                  </a:moveTo>
                  <a:lnTo>
                    <a:pt x="1" y="7606"/>
                  </a:lnTo>
                  <a:lnTo>
                    <a:pt x="3237" y="8206"/>
                  </a:lnTo>
                  <a:lnTo>
                    <a:pt x="3770" y="601"/>
                  </a:lnTo>
                  <a:lnTo>
                    <a:pt x="5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3"/>
            <p:cNvSpPr/>
            <p:nvPr/>
          </p:nvSpPr>
          <p:spPr>
            <a:xfrm>
              <a:off x="7266430" y="2737407"/>
              <a:ext cx="79330" cy="147024"/>
            </a:xfrm>
            <a:custGeom>
              <a:avLst/>
              <a:gdLst/>
              <a:ahLst/>
              <a:cxnLst/>
              <a:rect l="l" t="t" r="r" b="b"/>
              <a:pathLst>
                <a:path w="4104" h="7606" extrusionOk="0">
                  <a:moveTo>
                    <a:pt x="1" y="0"/>
                  </a:moveTo>
                  <a:lnTo>
                    <a:pt x="835" y="7606"/>
                  </a:lnTo>
                  <a:lnTo>
                    <a:pt x="4104" y="7606"/>
                  </a:ln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3"/>
            <p:cNvSpPr/>
            <p:nvPr/>
          </p:nvSpPr>
          <p:spPr>
            <a:xfrm>
              <a:off x="7154876" y="2876680"/>
              <a:ext cx="218622" cy="72236"/>
            </a:xfrm>
            <a:custGeom>
              <a:avLst/>
              <a:gdLst/>
              <a:ahLst/>
              <a:cxnLst/>
              <a:rect l="l" t="t" r="r" b="b"/>
              <a:pathLst>
                <a:path w="11310" h="3737" extrusionOk="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3"/>
            <p:cNvSpPr/>
            <p:nvPr/>
          </p:nvSpPr>
          <p:spPr>
            <a:xfrm>
              <a:off x="6717709" y="2860307"/>
              <a:ext cx="223764" cy="84317"/>
            </a:xfrm>
            <a:custGeom>
              <a:avLst/>
              <a:gdLst/>
              <a:ahLst/>
              <a:cxnLst/>
              <a:rect l="l" t="t" r="r" b="b"/>
              <a:pathLst>
                <a:path w="11576" h="4362" extrusionOk="0">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3"/>
            <p:cNvSpPr/>
            <p:nvPr/>
          </p:nvSpPr>
          <p:spPr>
            <a:xfrm>
              <a:off x="6665479" y="913273"/>
              <a:ext cx="417199" cy="294686"/>
            </a:xfrm>
            <a:custGeom>
              <a:avLst/>
              <a:gdLst/>
              <a:ahLst/>
              <a:cxnLst/>
              <a:rect l="l" t="t" r="r" b="b"/>
              <a:pathLst>
                <a:path w="21583" h="15245" extrusionOk="0">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3"/>
            <p:cNvSpPr/>
            <p:nvPr/>
          </p:nvSpPr>
          <p:spPr>
            <a:xfrm>
              <a:off x="6893090" y="870013"/>
              <a:ext cx="274718" cy="250266"/>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3"/>
            <p:cNvSpPr/>
            <p:nvPr/>
          </p:nvSpPr>
          <p:spPr>
            <a:xfrm>
              <a:off x="6619068" y="1114460"/>
              <a:ext cx="89633" cy="75368"/>
            </a:xfrm>
            <a:custGeom>
              <a:avLst/>
              <a:gdLst/>
              <a:ahLst/>
              <a:cxnLst/>
              <a:rect l="l" t="t" r="r" b="b"/>
              <a:pathLst>
                <a:path w="4637" h="3899" extrusionOk="0">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3"/>
            <p:cNvSpPr/>
            <p:nvPr/>
          </p:nvSpPr>
          <p:spPr>
            <a:xfrm>
              <a:off x="6581026" y="1114460"/>
              <a:ext cx="76102" cy="72874"/>
            </a:xfrm>
            <a:custGeom>
              <a:avLst/>
              <a:gdLst/>
              <a:ahLst/>
              <a:cxnLst/>
              <a:rect l="l" t="t" r="r" b="b"/>
              <a:pathLst>
                <a:path w="3937" h="3770" extrusionOk="0">
                  <a:moveTo>
                    <a:pt x="1468" y="0"/>
                  </a:moveTo>
                  <a:lnTo>
                    <a:pt x="0" y="3303"/>
                  </a:lnTo>
                  <a:lnTo>
                    <a:pt x="1935" y="3770"/>
                  </a:lnTo>
                  <a:lnTo>
                    <a:pt x="3936"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3"/>
            <p:cNvSpPr/>
            <p:nvPr/>
          </p:nvSpPr>
          <p:spPr>
            <a:xfrm>
              <a:off x="6869237" y="2727085"/>
              <a:ext cx="67732" cy="87720"/>
            </a:xfrm>
            <a:custGeom>
              <a:avLst/>
              <a:gdLst/>
              <a:ahLst/>
              <a:cxnLst/>
              <a:rect l="l" t="t" r="r" b="b"/>
              <a:pathLst>
                <a:path w="3504" h="4538" extrusionOk="0">
                  <a:moveTo>
                    <a:pt x="301" y="1"/>
                  </a:moveTo>
                  <a:lnTo>
                    <a:pt x="1" y="3903"/>
                  </a:lnTo>
                  <a:lnTo>
                    <a:pt x="3236" y="4537"/>
                  </a:lnTo>
                  <a:lnTo>
                    <a:pt x="3503" y="601"/>
                  </a:lnTo>
                  <a:lnTo>
                    <a:pt x="3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3"/>
            <p:cNvSpPr/>
            <p:nvPr/>
          </p:nvSpPr>
          <p:spPr>
            <a:xfrm>
              <a:off x="7266430" y="2737407"/>
              <a:ext cx="71598" cy="76102"/>
            </a:xfrm>
            <a:custGeom>
              <a:avLst/>
              <a:gdLst/>
              <a:ahLst/>
              <a:cxnLst/>
              <a:rect l="l" t="t" r="r" b="b"/>
              <a:pathLst>
                <a:path w="3704" h="3937" extrusionOk="0">
                  <a:moveTo>
                    <a:pt x="1" y="0"/>
                  </a:moveTo>
                  <a:lnTo>
                    <a:pt x="434" y="3936"/>
                  </a:lnTo>
                  <a:lnTo>
                    <a:pt x="3703" y="3936"/>
                  </a:lnTo>
                  <a:lnTo>
                    <a:pt x="3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3"/>
            <p:cNvSpPr/>
            <p:nvPr/>
          </p:nvSpPr>
          <p:spPr>
            <a:xfrm>
              <a:off x="6924694" y="866205"/>
              <a:ext cx="442986" cy="58034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3"/>
            <p:cNvSpPr/>
            <p:nvPr/>
          </p:nvSpPr>
          <p:spPr>
            <a:xfrm>
              <a:off x="7101371" y="712744"/>
              <a:ext cx="154118" cy="200336"/>
            </a:xfrm>
            <a:custGeom>
              <a:avLst/>
              <a:gdLst/>
              <a:ahLst/>
              <a:cxnLst/>
              <a:rect l="l" t="t" r="r" b="b"/>
              <a:pathLst>
                <a:path w="7973" h="10364" extrusionOk="0">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3"/>
            <p:cNvSpPr/>
            <p:nvPr/>
          </p:nvSpPr>
          <p:spPr>
            <a:xfrm>
              <a:off x="7112331" y="912636"/>
              <a:ext cx="61276" cy="44768"/>
            </a:xfrm>
            <a:custGeom>
              <a:avLst/>
              <a:gdLst/>
              <a:ahLst/>
              <a:cxnLst/>
              <a:rect l="l" t="t" r="r" b="b"/>
              <a:pathLst>
                <a:path w="3170" h="2316" extrusionOk="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3"/>
            <p:cNvSpPr/>
            <p:nvPr/>
          </p:nvSpPr>
          <p:spPr>
            <a:xfrm>
              <a:off x="7078793" y="948106"/>
              <a:ext cx="67732" cy="344325"/>
            </a:xfrm>
            <a:custGeom>
              <a:avLst/>
              <a:gdLst/>
              <a:ahLst/>
              <a:cxnLst/>
              <a:rect l="l" t="t" r="r" b="b"/>
              <a:pathLst>
                <a:path w="3504" h="17813" extrusionOk="0">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3"/>
            <p:cNvSpPr/>
            <p:nvPr/>
          </p:nvSpPr>
          <p:spPr>
            <a:xfrm>
              <a:off x="7148439" y="870477"/>
              <a:ext cx="139930" cy="78286"/>
            </a:xfrm>
            <a:custGeom>
              <a:avLst/>
              <a:gdLst/>
              <a:ahLst/>
              <a:cxnLst/>
              <a:rect l="l" t="t" r="r" b="b"/>
              <a:pathLst>
                <a:path w="7239" h="4050" extrusionOk="0">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3"/>
            <p:cNvSpPr/>
            <p:nvPr/>
          </p:nvSpPr>
          <p:spPr>
            <a:xfrm>
              <a:off x="7073632" y="861662"/>
              <a:ext cx="74826" cy="82578"/>
            </a:xfrm>
            <a:custGeom>
              <a:avLst/>
              <a:gdLst/>
              <a:ahLst/>
              <a:cxnLst/>
              <a:rect l="l" t="t" r="r" b="b"/>
              <a:pathLst>
                <a:path w="3871" h="4272" extrusionOk="0">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3"/>
            <p:cNvSpPr/>
            <p:nvPr/>
          </p:nvSpPr>
          <p:spPr>
            <a:xfrm>
              <a:off x="7158761" y="741121"/>
              <a:ext cx="56753" cy="67075"/>
            </a:xfrm>
            <a:custGeom>
              <a:avLst/>
              <a:gdLst/>
              <a:ahLst/>
              <a:cxnLst/>
              <a:rect l="l" t="t" r="r" b="b"/>
              <a:pathLst>
                <a:path w="2936" h="3470" extrusionOk="0">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3"/>
            <p:cNvSpPr/>
            <p:nvPr/>
          </p:nvSpPr>
          <p:spPr>
            <a:xfrm>
              <a:off x="7085462" y="563980"/>
              <a:ext cx="93654" cy="96534"/>
            </a:xfrm>
            <a:custGeom>
              <a:avLst/>
              <a:gdLst/>
              <a:ahLst/>
              <a:cxnLst/>
              <a:rect l="l" t="t" r="r" b="b"/>
              <a:pathLst>
                <a:path w="4845" h="4994" extrusionOk="0">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3"/>
            <p:cNvSpPr/>
            <p:nvPr/>
          </p:nvSpPr>
          <p:spPr>
            <a:xfrm>
              <a:off x="7084901" y="546139"/>
              <a:ext cx="212417" cy="244119"/>
            </a:xfrm>
            <a:custGeom>
              <a:avLst/>
              <a:gdLst/>
              <a:ahLst/>
              <a:cxnLst/>
              <a:rect l="l" t="t" r="r" b="b"/>
              <a:pathLst>
                <a:path w="10989" h="12629" extrusionOk="0">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3"/>
            <p:cNvSpPr/>
            <p:nvPr/>
          </p:nvSpPr>
          <p:spPr>
            <a:xfrm>
              <a:off x="7061396" y="458806"/>
              <a:ext cx="298552" cy="295092"/>
            </a:xfrm>
            <a:custGeom>
              <a:avLst/>
              <a:gdLst/>
              <a:ahLst/>
              <a:cxnLst/>
              <a:rect l="l" t="t" r="r" b="b"/>
              <a:pathLst>
                <a:path w="15445" h="15266" extrusionOk="0">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3"/>
            <p:cNvSpPr/>
            <p:nvPr/>
          </p:nvSpPr>
          <p:spPr>
            <a:xfrm>
              <a:off x="7142640" y="704529"/>
              <a:ext cx="43222" cy="12816"/>
            </a:xfrm>
            <a:custGeom>
              <a:avLst/>
              <a:gdLst/>
              <a:ahLst/>
              <a:cxnLst/>
              <a:rect l="l" t="t" r="r" b="b"/>
              <a:pathLst>
                <a:path w="2236" h="663" extrusionOk="0">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3"/>
            <p:cNvSpPr/>
            <p:nvPr/>
          </p:nvSpPr>
          <p:spPr>
            <a:xfrm>
              <a:off x="7222589" y="676094"/>
              <a:ext cx="82558" cy="63151"/>
            </a:xfrm>
            <a:custGeom>
              <a:avLst/>
              <a:gdLst/>
              <a:ahLst/>
              <a:cxnLst/>
              <a:rect l="l" t="t" r="r" b="b"/>
              <a:pathLst>
                <a:path w="4271" h="3267" extrusionOk="0">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3"/>
            <p:cNvSpPr/>
            <p:nvPr/>
          </p:nvSpPr>
          <p:spPr>
            <a:xfrm>
              <a:off x="6824758" y="1422658"/>
              <a:ext cx="368836" cy="1380529"/>
            </a:xfrm>
            <a:custGeom>
              <a:avLst/>
              <a:gdLst/>
              <a:ahLst/>
              <a:cxnLst/>
              <a:rect l="l" t="t" r="r" b="b"/>
              <a:pathLst>
                <a:path w="19081" h="71419" extrusionOk="0">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3"/>
            <p:cNvSpPr/>
            <p:nvPr/>
          </p:nvSpPr>
          <p:spPr>
            <a:xfrm>
              <a:off x="7052369" y="1559359"/>
              <a:ext cx="92861" cy="378520"/>
            </a:xfrm>
            <a:custGeom>
              <a:avLst/>
              <a:gdLst/>
              <a:ahLst/>
              <a:cxnLst/>
              <a:rect l="l" t="t" r="r" b="b"/>
              <a:pathLst>
                <a:path w="4804" h="19582" extrusionOk="0">
                  <a:moveTo>
                    <a:pt x="3603" y="1"/>
                  </a:moveTo>
                  <a:cubicBezTo>
                    <a:pt x="767" y="3403"/>
                    <a:pt x="0" y="13911"/>
                    <a:pt x="567" y="19581"/>
                  </a:cubicBezTo>
                  <a:cubicBezTo>
                    <a:pt x="1835" y="13777"/>
                    <a:pt x="3469" y="7506"/>
                    <a:pt x="4804" y="2569"/>
                  </a:cubicBezTo>
                  <a:lnTo>
                    <a:pt x="3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3"/>
            <p:cNvSpPr/>
            <p:nvPr/>
          </p:nvSpPr>
          <p:spPr>
            <a:xfrm>
              <a:off x="7091048" y="1431047"/>
              <a:ext cx="270833" cy="1367636"/>
            </a:xfrm>
            <a:custGeom>
              <a:avLst/>
              <a:gdLst/>
              <a:ahLst/>
              <a:cxnLst/>
              <a:rect l="l" t="t" r="r" b="b"/>
              <a:pathLst>
                <a:path w="14011" h="70752" extrusionOk="0">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3"/>
            <p:cNvSpPr/>
            <p:nvPr/>
          </p:nvSpPr>
          <p:spPr>
            <a:xfrm>
              <a:off x="7223884" y="2757394"/>
              <a:ext cx="150890" cy="43860"/>
            </a:xfrm>
            <a:custGeom>
              <a:avLst/>
              <a:gdLst/>
              <a:ahLst/>
              <a:cxnLst/>
              <a:rect l="l" t="t" r="r" b="b"/>
              <a:pathLst>
                <a:path w="7806" h="2269" extrusionOk="0">
                  <a:moveTo>
                    <a:pt x="0" y="0"/>
                  </a:moveTo>
                  <a:lnTo>
                    <a:pt x="400" y="2269"/>
                  </a:lnTo>
                  <a:lnTo>
                    <a:pt x="7472" y="2269"/>
                  </a:lnTo>
                  <a:lnTo>
                    <a:pt x="7806" y="1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3"/>
            <p:cNvSpPr/>
            <p:nvPr/>
          </p:nvSpPr>
          <p:spPr>
            <a:xfrm>
              <a:off x="6838289" y="2740635"/>
              <a:ext cx="136064" cy="67075"/>
            </a:xfrm>
            <a:custGeom>
              <a:avLst/>
              <a:gdLst/>
              <a:ahLst/>
              <a:cxnLst/>
              <a:rect l="l" t="t" r="r" b="b"/>
              <a:pathLst>
                <a:path w="7039" h="3470" extrusionOk="0">
                  <a:moveTo>
                    <a:pt x="1" y="0"/>
                  </a:moveTo>
                  <a:lnTo>
                    <a:pt x="167" y="2302"/>
                  </a:lnTo>
                  <a:lnTo>
                    <a:pt x="6338" y="3469"/>
                  </a:lnTo>
                  <a:lnTo>
                    <a:pt x="7039" y="133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3"/>
            <p:cNvSpPr/>
            <p:nvPr/>
          </p:nvSpPr>
          <p:spPr>
            <a:xfrm>
              <a:off x="7172930" y="644316"/>
              <a:ext cx="14208" cy="18228"/>
            </a:xfrm>
            <a:custGeom>
              <a:avLst/>
              <a:gdLst/>
              <a:ahLst/>
              <a:cxnLst/>
              <a:rect l="l" t="t" r="r" b="b"/>
              <a:pathLst>
                <a:path w="735" h="943" extrusionOk="0">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7117492" y="629490"/>
              <a:ext cx="13550" cy="18228"/>
            </a:xfrm>
            <a:custGeom>
              <a:avLst/>
              <a:gdLst/>
              <a:ahLst/>
              <a:cxnLst/>
              <a:rect l="l" t="t" r="r" b="b"/>
              <a:pathLst>
                <a:path w="701" h="943" extrusionOk="0">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3"/>
            <p:cNvSpPr/>
            <p:nvPr/>
          </p:nvSpPr>
          <p:spPr>
            <a:xfrm>
              <a:off x="7107808" y="645050"/>
              <a:ext cx="34852" cy="45194"/>
            </a:xfrm>
            <a:custGeom>
              <a:avLst/>
              <a:gdLst/>
              <a:ahLst/>
              <a:cxnLst/>
              <a:rect l="l" t="t" r="r" b="b"/>
              <a:pathLst>
                <a:path w="1803" h="2338" extrusionOk="0">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3"/>
            <p:cNvSpPr/>
            <p:nvPr/>
          </p:nvSpPr>
          <p:spPr>
            <a:xfrm>
              <a:off x="7180875" y="616616"/>
              <a:ext cx="26250" cy="21998"/>
            </a:xfrm>
            <a:custGeom>
              <a:avLst/>
              <a:gdLst/>
              <a:ahLst/>
              <a:cxnLst/>
              <a:rect l="l" t="t" r="r" b="b"/>
              <a:pathLst>
                <a:path w="1358" h="1138" extrusionOk="0">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7103304" y="595972"/>
              <a:ext cx="29034" cy="16199"/>
            </a:xfrm>
            <a:custGeom>
              <a:avLst/>
              <a:gdLst/>
              <a:ahLst/>
              <a:cxnLst/>
              <a:rect l="l" t="t" r="r" b="b"/>
              <a:pathLst>
                <a:path w="1502" h="838" extrusionOk="0">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7240643" y="2872060"/>
              <a:ext cx="33557" cy="16237"/>
            </a:xfrm>
            <a:custGeom>
              <a:avLst/>
              <a:gdLst/>
              <a:ahLst/>
              <a:cxnLst/>
              <a:rect l="l" t="t" r="r" b="b"/>
              <a:pathLst>
                <a:path w="1736" h="840" extrusionOk="0">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7252899" y="2857330"/>
              <a:ext cx="21302" cy="28396"/>
            </a:xfrm>
            <a:custGeom>
              <a:avLst/>
              <a:gdLst/>
              <a:ahLst/>
              <a:cxnLst/>
              <a:rect l="l" t="t" r="r" b="b"/>
              <a:pathLst>
                <a:path w="1102" h="1469" extrusionOk="0">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6820873" y="2848690"/>
              <a:ext cx="38718" cy="19620"/>
            </a:xfrm>
            <a:custGeom>
              <a:avLst/>
              <a:gdLst/>
              <a:ahLst/>
              <a:cxnLst/>
              <a:rect l="l" t="t" r="r" b="b"/>
              <a:pathLst>
                <a:path w="2003" h="1015" extrusionOk="0">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6837651" y="2837227"/>
              <a:ext cx="23235" cy="31083"/>
            </a:xfrm>
            <a:custGeom>
              <a:avLst/>
              <a:gdLst/>
              <a:ahLst/>
              <a:cxnLst/>
              <a:rect l="l" t="t" r="r" b="b"/>
              <a:pathLst>
                <a:path w="1202" h="1608" extrusionOk="0">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6632599" y="1162804"/>
              <a:ext cx="639011" cy="670848"/>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6632599" y="1162804"/>
              <a:ext cx="639011" cy="670848"/>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6448191" y="1094821"/>
              <a:ext cx="791177" cy="725378"/>
            </a:xfrm>
            <a:custGeom>
              <a:avLst/>
              <a:gdLst/>
              <a:ahLst/>
              <a:cxnLst/>
              <a:rect l="l" t="t" r="r" b="b"/>
              <a:pathLst>
                <a:path w="40930" h="37526" extrusionOk="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6686124" y="1289841"/>
              <a:ext cx="308236" cy="343687"/>
            </a:xfrm>
            <a:custGeom>
              <a:avLst/>
              <a:gdLst/>
              <a:ahLst/>
              <a:cxnLst/>
              <a:rect l="l" t="t" r="r" b="b"/>
              <a:pathLst>
                <a:path w="15946" h="17780" extrusionOk="0">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3"/>
            <p:cNvSpPr/>
            <p:nvPr/>
          </p:nvSpPr>
          <p:spPr>
            <a:xfrm>
              <a:off x="6517179" y="1162669"/>
              <a:ext cx="620319" cy="361896"/>
            </a:xfrm>
            <a:custGeom>
              <a:avLst/>
              <a:gdLst/>
              <a:ahLst/>
              <a:cxnLst/>
              <a:rect l="l" t="t" r="r" b="b"/>
              <a:pathLst>
                <a:path w="32091" h="18722" extrusionOk="0">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3"/>
            <p:cNvSpPr/>
            <p:nvPr/>
          </p:nvSpPr>
          <p:spPr>
            <a:xfrm>
              <a:off x="7268363" y="932623"/>
              <a:ext cx="241818" cy="480389"/>
            </a:xfrm>
            <a:custGeom>
              <a:avLst/>
              <a:gdLst/>
              <a:ahLst/>
              <a:cxnLst/>
              <a:rect l="l" t="t" r="r" b="b"/>
              <a:pathLst>
                <a:path w="12510" h="24852" extrusionOk="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3"/>
            <p:cNvSpPr/>
            <p:nvPr/>
          </p:nvSpPr>
          <p:spPr>
            <a:xfrm>
              <a:off x="7250521" y="895393"/>
              <a:ext cx="228713" cy="260994"/>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3"/>
            <p:cNvSpPr/>
            <p:nvPr/>
          </p:nvSpPr>
          <p:spPr>
            <a:xfrm>
              <a:off x="7218723" y="1367219"/>
              <a:ext cx="94794" cy="76740"/>
            </a:xfrm>
            <a:custGeom>
              <a:avLst/>
              <a:gdLst/>
              <a:ahLst/>
              <a:cxnLst/>
              <a:rect l="l" t="t" r="r" b="b"/>
              <a:pathLst>
                <a:path w="4904" h="3970" extrusionOk="0">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3"/>
            <p:cNvSpPr/>
            <p:nvPr/>
          </p:nvSpPr>
          <p:spPr>
            <a:xfrm>
              <a:off x="7180682" y="1374313"/>
              <a:ext cx="79968" cy="92861"/>
            </a:xfrm>
            <a:custGeom>
              <a:avLst/>
              <a:gdLst/>
              <a:ahLst/>
              <a:cxnLst/>
              <a:rect l="l" t="t" r="r" b="b"/>
              <a:pathLst>
                <a:path w="4137" h="4804" extrusionOk="0">
                  <a:moveTo>
                    <a:pt x="1968" y="0"/>
                  </a:moveTo>
                  <a:lnTo>
                    <a:pt x="0" y="1901"/>
                  </a:lnTo>
                  <a:lnTo>
                    <a:pt x="1902" y="4804"/>
                  </a:lnTo>
                  <a:lnTo>
                    <a:pt x="4137" y="3603"/>
                  </a:lnTo>
                  <a:lnTo>
                    <a:pt x="19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53"/>
          <p:cNvGrpSpPr/>
          <p:nvPr/>
        </p:nvGrpSpPr>
        <p:grpSpPr>
          <a:xfrm>
            <a:off x="5379126" y="458806"/>
            <a:ext cx="3125970" cy="2584885"/>
            <a:chOff x="5379126" y="458806"/>
            <a:chExt cx="3125970" cy="2584885"/>
          </a:xfrm>
        </p:grpSpPr>
        <p:sp>
          <p:nvSpPr>
            <p:cNvPr id="1095" name="Google Shape;1095;p53"/>
            <p:cNvSpPr/>
            <p:nvPr/>
          </p:nvSpPr>
          <p:spPr>
            <a:xfrm>
              <a:off x="5379126" y="2861196"/>
              <a:ext cx="3125970" cy="18249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3"/>
            <p:cNvSpPr/>
            <p:nvPr/>
          </p:nvSpPr>
          <p:spPr>
            <a:xfrm>
              <a:off x="5624150" y="2777375"/>
              <a:ext cx="845395" cy="148976"/>
            </a:xfrm>
            <a:custGeom>
              <a:avLst/>
              <a:gdLst/>
              <a:ahLst/>
              <a:cxnLst/>
              <a:rect l="l" t="t" r="r" b="b"/>
              <a:pathLst>
                <a:path w="40964" h="7706" extrusionOk="0">
                  <a:moveTo>
                    <a:pt x="1" y="0"/>
                  </a:moveTo>
                  <a:lnTo>
                    <a:pt x="1"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3"/>
            <p:cNvSpPr/>
            <p:nvPr/>
          </p:nvSpPr>
          <p:spPr>
            <a:xfrm>
              <a:off x="5677658" y="2777381"/>
              <a:ext cx="791834" cy="16778"/>
            </a:xfrm>
            <a:custGeom>
              <a:avLst/>
              <a:gdLst/>
              <a:ahLst/>
              <a:cxnLst/>
              <a:rect l="l" t="t" r="r" b="b"/>
              <a:pathLst>
                <a:path w="40964" h="868" extrusionOk="0">
                  <a:moveTo>
                    <a:pt x="1" y="0"/>
                  </a:moveTo>
                  <a:lnTo>
                    <a:pt x="1"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3"/>
            <p:cNvSpPr/>
            <p:nvPr/>
          </p:nvSpPr>
          <p:spPr>
            <a:xfrm>
              <a:off x="5807266"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p:nvPr/>
          </p:nvSpPr>
          <p:spPr>
            <a:xfrm>
              <a:off x="5878845"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3"/>
            <p:cNvSpPr/>
            <p:nvPr/>
          </p:nvSpPr>
          <p:spPr>
            <a:xfrm>
              <a:off x="5950404"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3"/>
            <p:cNvSpPr/>
            <p:nvPr/>
          </p:nvSpPr>
          <p:spPr>
            <a:xfrm>
              <a:off x="6021983"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3"/>
            <p:cNvSpPr/>
            <p:nvPr/>
          </p:nvSpPr>
          <p:spPr>
            <a:xfrm>
              <a:off x="6093562"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3"/>
            <p:cNvSpPr/>
            <p:nvPr/>
          </p:nvSpPr>
          <p:spPr>
            <a:xfrm>
              <a:off x="6165122"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a:off x="6237339" y="2777381"/>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3"/>
            <p:cNvSpPr/>
            <p:nvPr/>
          </p:nvSpPr>
          <p:spPr>
            <a:xfrm>
              <a:off x="6308918" y="2777381"/>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3"/>
            <p:cNvSpPr/>
            <p:nvPr/>
          </p:nvSpPr>
          <p:spPr>
            <a:xfrm>
              <a:off x="6380497" y="2777381"/>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p:nvPr/>
          </p:nvSpPr>
          <p:spPr>
            <a:xfrm>
              <a:off x="5646073" y="2628424"/>
              <a:ext cx="791177" cy="148976"/>
            </a:xfrm>
            <a:custGeom>
              <a:avLst/>
              <a:gdLst/>
              <a:ahLst/>
              <a:cxnLst/>
              <a:rect l="l" t="t" r="r" b="b"/>
              <a:pathLst>
                <a:path w="40930" h="7707" extrusionOk="0">
                  <a:moveTo>
                    <a:pt x="0" y="1"/>
                  </a:moveTo>
                  <a:lnTo>
                    <a:pt x="0" y="7706"/>
                  </a:lnTo>
                  <a:lnTo>
                    <a:pt x="40929" y="7706"/>
                  </a:lnTo>
                  <a:lnTo>
                    <a:pt x="409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3"/>
            <p:cNvSpPr/>
            <p:nvPr/>
          </p:nvSpPr>
          <p:spPr>
            <a:xfrm>
              <a:off x="5646073" y="2628424"/>
              <a:ext cx="791177" cy="16798"/>
            </a:xfrm>
            <a:custGeom>
              <a:avLst/>
              <a:gdLst/>
              <a:ahLst/>
              <a:cxnLst/>
              <a:rect l="l" t="t" r="r" b="b"/>
              <a:pathLst>
                <a:path w="40930" h="869" extrusionOk="0">
                  <a:moveTo>
                    <a:pt x="0" y="1"/>
                  </a:moveTo>
                  <a:lnTo>
                    <a:pt x="0" y="868"/>
                  </a:lnTo>
                  <a:lnTo>
                    <a:pt x="40929" y="868"/>
                  </a:lnTo>
                  <a:lnTo>
                    <a:pt x="409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3"/>
            <p:cNvSpPr/>
            <p:nvPr/>
          </p:nvSpPr>
          <p:spPr>
            <a:xfrm>
              <a:off x="5775023"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3"/>
            <p:cNvSpPr/>
            <p:nvPr/>
          </p:nvSpPr>
          <p:spPr>
            <a:xfrm>
              <a:off x="5846602" y="2628424"/>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p:nvPr/>
          </p:nvSpPr>
          <p:spPr>
            <a:xfrm>
              <a:off x="5918162"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3"/>
            <p:cNvSpPr/>
            <p:nvPr/>
          </p:nvSpPr>
          <p:spPr>
            <a:xfrm>
              <a:off x="5990379" y="2628424"/>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3"/>
            <p:cNvSpPr/>
            <p:nvPr/>
          </p:nvSpPr>
          <p:spPr>
            <a:xfrm>
              <a:off x="6061320" y="2628424"/>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3"/>
            <p:cNvSpPr/>
            <p:nvPr/>
          </p:nvSpPr>
          <p:spPr>
            <a:xfrm>
              <a:off x="6132880"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3"/>
            <p:cNvSpPr/>
            <p:nvPr/>
          </p:nvSpPr>
          <p:spPr>
            <a:xfrm>
              <a:off x="6205097" y="2628424"/>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3"/>
            <p:cNvSpPr/>
            <p:nvPr/>
          </p:nvSpPr>
          <p:spPr>
            <a:xfrm>
              <a:off x="6276676" y="2628424"/>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3"/>
            <p:cNvSpPr/>
            <p:nvPr/>
          </p:nvSpPr>
          <p:spPr>
            <a:xfrm>
              <a:off x="6348255" y="2628424"/>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3"/>
            <p:cNvSpPr/>
            <p:nvPr/>
          </p:nvSpPr>
          <p:spPr>
            <a:xfrm>
              <a:off x="5622858" y="2479487"/>
              <a:ext cx="791815" cy="148957"/>
            </a:xfrm>
            <a:custGeom>
              <a:avLst/>
              <a:gdLst/>
              <a:ahLst/>
              <a:cxnLst/>
              <a:rect l="l" t="t" r="r" b="b"/>
              <a:pathLst>
                <a:path w="40963" h="7706" extrusionOk="0">
                  <a:moveTo>
                    <a:pt x="0" y="0"/>
                  </a:moveTo>
                  <a:lnTo>
                    <a:pt x="0"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3"/>
            <p:cNvSpPr/>
            <p:nvPr/>
          </p:nvSpPr>
          <p:spPr>
            <a:xfrm>
              <a:off x="5622858" y="2479487"/>
              <a:ext cx="791815" cy="16778"/>
            </a:xfrm>
            <a:custGeom>
              <a:avLst/>
              <a:gdLst/>
              <a:ahLst/>
              <a:cxnLst/>
              <a:rect l="l" t="t" r="r" b="b"/>
              <a:pathLst>
                <a:path w="40963" h="868" extrusionOk="0">
                  <a:moveTo>
                    <a:pt x="0" y="0"/>
                  </a:moveTo>
                  <a:lnTo>
                    <a:pt x="0"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3"/>
            <p:cNvSpPr/>
            <p:nvPr/>
          </p:nvSpPr>
          <p:spPr>
            <a:xfrm>
              <a:off x="5824025"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3"/>
            <p:cNvSpPr/>
            <p:nvPr/>
          </p:nvSpPr>
          <p:spPr>
            <a:xfrm>
              <a:off x="5895604" y="2479487"/>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3"/>
            <p:cNvSpPr/>
            <p:nvPr/>
          </p:nvSpPr>
          <p:spPr>
            <a:xfrm>
              <a:off x="5967183"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p:nvPr/>
          </p:nvSpPr>
          <p:spPr>
            <a:xfrm>
              <a:off x="6038743"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3"/>
            <p:cNvSpPr/>
            <p:nvPr/>
          </p:nvSpPr>
          <p:spPr>
            <a:xfrm>
              <a:off x="6110322"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3"/>
            <p:cNvSpPr/>
            <p:nvPr/>
          </p:nvSpPr>
          <p:spPr>
            <a:xfrm>
              <a:off x="6181901"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3"/>
            <p:cNvSpPr/>
            <p:nvPr/>
          </p:nvSpPr>
          <p:spPr>
            <a:xfrm>
              <a:off x="6253460"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3"/>
            <p:cNvSpPr/>
            <p:nvPr/>
          </p:nvSpPr>
          <p:spPr>
            <a:xfrm>
              <a:off x="6325039"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5658966" y="2330530"/>
              <a:ext cx="791177" cy="148976"/>
            </a:xfrm>
            <a:custGeom>
              <a:avLst/>
              <a:gdLst/>
              <a:ahLst/>
              <a:cxnLst/>
              <a:rect l="l" t="t" r="r" b="b"/>
              <a:pathLst>
                <a:path w="40930" h="7707" extrusionOk="0">
                  <a:moveTo>
                    <a:pt x="0" y="1"/>
                  </a:moveTo>
                  <a:lnTo>
                    <a:pt x="0"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3"/>
            <p:cNvSpPr/>
            <p:nvPr/>
          </p:nvSpPr>
          <p:spPr>
            <a:xfrm>
              <a:off x="5658966" y="2330530"/>
              <a:ext cx="791177" cy="16798"/>
            </a:xfrm>
            <a:custGeom>
              <a:avLst/>
              <a:gdLst/>
              <a:ahLst/>
              <a:cxnLst/>
              <a:rect l="l" t="t" r="r" b="b"/>
              <a:pathLst>
                <a:path w="40930" h="869" extrusionOk="0">
                  <a:moveTo>
                    <a:pt x="0" y="1"/>
                  </a:moveTo>
                  <a:lnTo>
                    <a:pt x="0"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3"/>
            <p:cNvSpPr/>
            <p:nvPr/>
          </p:nvSpPr>
          <p:spPr>
            <a:xfrm>
              <a:off x="5788574"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3"/>
            <p:cNvSpPr/>
            <p:nvPr/>
          </p:nvSpPr>
          <p:spPr>
            <a:xfrm>
              <a:off x="5860133"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5931712" y="2330530"/>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3"/>
            <p:cNvSpPr/>
            <p:nvPr/>
          </p:nvSpPr>
          <p:spPr>
            <a:xfrm>
              <a:off x="6003291"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3"/>
            <p:cNvSpPr/>
            <p:nvPr/>
          </p:nvSpPr>
          <p:spPr>
            <a:xfrm>
              <a:off x="6074851"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a:off x="6146430" y="2330530"/>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6218009"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6289569"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6361148"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5624153" y="2181592"/>
              <a:ext cx="791177" cy="148957"/>
            </a:xfrm>
            <a:custGeom>
              <a:avLst/>
              <a:gdLst/>
              <a:ahLst/>
              <a:cxnLst/>
              <a:rect l="l" t="t" r="r" b="b"/>
              <a:pathLst>
                <a:path w="40930" h="7706" extrusionOk="0">
                  <a:moveTo>
                    <a:pt x="0" y="0"/>
                  </a:moveTo>
                  <a:lnTo>
                    <a:pt x="0" y="7706"/>
                  </a:lnTo>
                  <a:lnTo>
                    <a:pt x="40929" y="7706"/>
                  </a:lnTo>
                  <a:lnTo>
                    <a:pt x="40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5624153" y="2181592"/>
              <a:ext cx="791177" cy="16778"/>
            </a:xfrm>
            <a:custGeom>
              <a:avLst/>
              <a:gdLst/>
              <a:ahLst/>
              <a:cxnLst/>
              <a:rect l="l" t="t" r="r" b="b"/>
              <a:pathLst>
                <a:path w="40930" h="868" extrusionOk="0">
                  <a:moveTo>
                    <a:pt x="0" y="0"/>
                  </a:moveTo>
                  <a:lnTo>
                    <a:pt x="0" y="868"/>
                  </a:lnTo>
                  <a:lnTo>
                    <a:pt x="40929" y="868"/>
                  </a:lnTo>
                  <a:lnTo>
                    <a:pt x="409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6326334"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6254755" y="2181592"/>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6183176"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6111617"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3"/>
            <p:cNvSpPr/>
            <p:nvPr/>
          </p:nvSpPr>
          <p:spPr>
            <a:xfrm>
              <a:off x="6040038" y="2181592"/>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3"/>
            <p:cNvSpPr/>
            <p:nvPr/>
          </p:nvSpPr>
          <p:spPr>
            <a:xfrm>
              <a:off x="5968459"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3"/>
            <p:cNvSpPr/>
            <p:nvPr/>
          </p:nvSpPr>
          <p:spPr>
            <a:xfrm>
              <a:off x="5896899"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3"/>
            <p:cNvSpPr/>
            <p:nvPr/>
          </p:nvSpPr>
          <p:spPr>
            <a:xfrm>
              <a:off x="5825320"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5656376" y="2032635"/>
              <a:ext cx="791196" cy="148976"/>
            </a:xfrm>
            <a:custGeom>
              <a:avLst/>
              <a:gdLst/>
              <a:ahLst/>
              <a:cxnLst/>
              <a:rect l="l" t="t" r="r" b="b"/>
              <a:pathLst>
                <a:path w="40931" h="7707" extrusionOk="0">
                  <a:moveTo>
                    <a:pt x="1" y="1"/>
                  </a:moveTo>
                  <a:lnTo>
                    <a:pt x="1"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3"/>
            <p:cNvSpPr/>
            <p:nvPr/>
          </p:nvSpPr>
          <p:spPr>
            <a:xfrm>
              <a:off x="5656376" y="2032635"/>
              <a:ext cx="791196" cy="16798"/>
            </a:xfrm>
            <a:custGeom>
              <a:avLst/>
              <a:gdLst/>
              <a:ahLst/>
              <a:cxnLst/>
              <a:rect l="l" t="t" r="r" b="b"/>
              <a:pathLst>
                <a:path w="40931" h="869" extrusionOk="0">
                  <a:moveTo>
                    <a:pt x="1" y="1"/>
                  </a:moveTo>
                  <a:lnTo>
                    <a:pt x="1"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3"/>
            <p:cNvSpPr/>
            <p:nvPr/>
          </p:nvSpPr>
          <p:spPr>
            <a:xfrm>
              <a:off x="6358557" y="2032635"/>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3"/>
            <p:cNvSpPr/>
            <p:nvPr/>
          </p:nvSpPr>
          <p:spPr>
            <a:xfrm>
              <a:off x="6286998"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3"/>
            <p:cNvSpPr/>
            <p:nvPr/>
          </p:nvSpPr>
          <p:spPr>
            <a:xfrm>
              <a:off x="6215419"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3"/>
            <p:cNvSpPr/>
            <p:nvPr/>
          </p:nvSpPr>
          <p:spPr>
            <a:xfrm>
              <a:off x="6143840" y="2032635"/>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3"/>
            <p:cNvSpPr/>
            <p:nvPr/>
          </p:nvSpPr>
          <p:spPr>
            <a:xfrm>
              <a:off x="6072280"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3"/>
            <p:cNvSpPr/>
            <p:nvPr/>
          </p:nvSpPr>
          <p:spPr>
            <a:xfrm>
              <a:off x="6000701"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3"/>
            <p:cNvSpPr/>
            <p:nvPr/>
          </p:nvSpPr>
          <p:spPr>
            <a:xfrm>
              <a:off x="5929141"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3"/>
            <p:cNvSpPr/>
            <p:nvPr/>
          </p:nvSpPr>
          <p:spPr>
            <a:xfrm>
              <a:off x="5857562" y="2032635"/>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3"/>
            <p:cNvSpPr/>
            <p:nvPr/>
          </p:nvSpPr>
          <p:spPr>
            <a:xfrm>
              <a:off x="5785983"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5678953" y="1883697"/>
              <a:ext cx="791834" cy="148957"/>
            </a:xfrm>
            <a:custGeom>
              <a:avLst/>
              <a:gdLst/>
              <a:ahLst/>
              <a:cxnLst/>
              <a:rect l="l" t="t" r="r" b="b"/>
              <a:pathLst>
                <a:path w="40964" h="7706" extrusionOk="0">
                  <a:moveTo>
                    <a:pt x="0" y="0"/>
                  </a:moveTo>
                  <a:lnTo>
                    <a:pt x="0"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5678953" y="1883697"/>
              <a:ext cx="791834" cy="16778"/>
            </a:xfrm>
            <a:custGeom>
              <a:avLst/>
              <a:gdLst/>
              <a:ahLst/>
              <a:cxnLst/>
              <a:rect l="l" t="t" r="r" b="b"/>
              <a:pathLst>
                <a:path w="40964" h="868" extrusionOk="0">
                  <a:moveTo>
                    <a:pt x="0" y="0"/>
                  </a:moveTo>
                  <a:lnTo>
                    <a:pt x="0"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3"/>
            <p:cNvSpPr/>
            <p:nvPr/>
          </p:nvSpPr>
          <p:spPr>
            <a:xfrm>
              <a:off x="6381135" y="188369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3"/>
            <p:cNvSpPr/>
            <p:nvPr/>
          </p:nvSpPr>
          <p:spPr>
            <a:xfrm>
              <a:off x="6309556" y="188369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p:nvPr/>
          </p:nvSpPr>
          <p:spPr>
            <a:xfrm>
              <a:off x="6237996" y="188369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3"/>
            <p:cNvSpPr/>
            <p:nvPr/>
          </p:nvSpPr>
          <p:spPr>
            <a:xfrm>
              <a:off x="6166417" y="1883697"/>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3"/>
            <p:cNvSpPr/>
            <p:nvPr/>
          </p:nvSpPr>
          <p:spPr>
            <a:xfrm>
              <a:off x="6094838" y="188369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3"/>
            <p:cNvSpPr/>
            <p:nvPr/>
          </p:nvSpPr>
          <p:spPr>
            <a:xfrm>
              <a:off x="6023279" y="1883697"/>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3"/>
            <p:cNvSpPr/>
            <p:nvPr/>
          </p:nvSpPr>
          <p:spPr>
            <a:xfrm>
              <a:off x="5951700" y="188369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3"/>
            <p:cNvSpPr/>
            <p:nvPr/>
          </p:nvSpPr>
          <p:spPr>
            <a:xfrm>
              <a:off x="5880121" y="1883697"/>
              <a:ext cx="30986" cy="148957"/>
            </a:xfrm>
            <a:custGeom>
              <a:avLst/>
              <a:gdLst/>
              <a:ahLst/>
              <a:cxnLst/>
              <a:rect l="l" t="t" r="r" b="b"/>
              <a:pathLst>
                <a:path w="1603"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3"/>
            <p:cNvSpPr/>
            <p:nvPr/>
          </p:nvSpPr>
          <p:spPr>
            <a:xfrm>
              <a:off x="5808561" y="1883697"/>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3"/>
            <p:cNvSpPr/>
            <p:nvPr/>
          </p:nvSpPr>
          <p:spPr>
            <a:xfrm>
              <a:off x="5643483" y="1734741"/>
              <a:ext cx="791196" cy="148976"/>
            </a:xfrm>
            <a:custGeom>
              <a:avLst/>
              <a:gdLst/>
              <a:ahLst/>
              <a:cxnLst/>
              <a:rect l="l" t="t" r="r" b="b"/>
              <a:pathLst>
                <a:path w="40931" h="7707" extrusionOk="0">
                  <a:moveTo>
                    <a:pt x="1" y="1"/>
                  </a:moveTo>
                  <a:lnTo>
                    <a:pt x="1"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3"/>
            <p:cNvSpPr/>
            <p:nvPr/>
          </p:nvSpPr>
          <p:spPr>
            <a:xfrm>
              <a:off x="5643483" y="1734741"/>
              <a:ext cx="791196" cy="16798"/>
            </a:xfrm>
            <a:custGeom>
              <a:avLst/>
              <a:gdLst/>
              <a:ahLst/>
              <a:cxnLst/>
              <a:rect l="l" t="t" r="r" b="b"/>
              <a:pathLst>
                <a:path w="40931" h="869" extrusionOk="0">
                  <a:moveTo>
                    <a:pt x="1" y="1"/>
                  </a:moveTo>
                  <a:lnTo>
                    <a:pt x="1"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3"/>
            <p:cNvSpPr/>
            <p:nvPr/>
          </p:nvSpPr>
          <p:spPr>
            <a:xfrm>
              <a:off x="6345664" y="1734741"/>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3"/>
            <p:cNvSpPr/>
            <p:nvPr/>
          </p:nvSpPr>
          <p:spPr>
            <a:xfrm>
              <a:off x="6274105" y="1734741"/>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3"/>
            <p:cNvSpPr/>
            <p:nvPr/>
          </p:nvSpPr>
          <p:spPr>
            <a:xfrm>
              <a:off x="6202526" y="1734741"/>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3"/>
            <p:cNvSpPr/>
            <p:nvPr/>
          </p:nvSpPr>
          <p:spPr>
            <a:xfrm>
              <a:off x="6130309" y="1734741"/>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3"/>
            <p:cNvSpPr/>
            <p:nvPr/>
          </p:nvSpPr>
          <p:spPr>
            <a:xfrm>
              <a:off x="6059387" y="1734741"/>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5987808" y="1734741"/>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3"/>
            <p:cNvSpPr/>
            <p:nvPr/>
          </p:nvSpPr>
          <p:spPr>
            <a:xfrm>
              <a:off x="5915591" y="1734741"/>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3"/>
            <p:cNvSpPr/>
            <p:nvPr/>
          </p:nvSpPr>
          <p:spPr>
            <a:xfrm>
              <a:off x="5844012" y="1734741"/>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3"/>
            <p:cNvSpPr/>
            <p:nvPr/>
          </p:nvSpPr>
          <p:spPr>
            <a:xfrm>
              <a:off x="5772452" y="1734741"/>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3"/>
            <p:cNvSpPr/>
            <p:nvPr/>
          </p:nvSpPr>
          <p:spPr>
            <a:xfrm>
              <a:off x="5862724" y="1145021"/>
              <a:ext cx="2386733" cy="1794230"/>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3"/>
            <p:cNvSpPr/>
            <p:nvPr/>
          </p:nvSpPr>
          <p:spPr>
            <a:xfrm>
              <a:off x="5949129" y="1190543"/>
              <a:ext cx="2249046" cy="1704848"/>
            </a:xfrm>
            <a:custGeom>
              <a:avLst/>
              <a:gdLst/>
              <a:ahLst/>
              <a:cxnLst/>
              <a:rect l="l" t="t" r="r" b="b"/>
              <a:pathLst>
                <a:path w="116350" h="88197" extrusionOk="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3"/>
            <p:cNvSpPr/>
            <p:nvPr/>
          </p:nvSpPr>
          <p:spPr>
            <a:xfrm>
              <a:off x="7699093" y="2433056"/>
              <a:ext cx="33538" cy="493282"/>
            </a:xfrm>
            <a:custGeom>
              <a:avLst/>
              <a:gdLst/>
              <a:ahLst/>
              <a:cxnLst/>
              <a:rect l="l" t="t" r="r" b="b"/>
              <a:pathLst>
                <a:path w="1735" h="25519" extrusionOk="0">
                  <a:moveTo>
                    <a:pt x="0" y="1"/>
                  </a:moveTo>
                  <a:lnTo>
                    <a:pt x="0" y="25519"/>
                  </a:lnTo>
                  <a:lnTo>
                    <a:pt x="1735" y="25519"/>
                  </a:lnTo>
                  <a:lnTo>
                    <a:pt x="17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7989256" y="2164833"/>
              <a:ext cx="32900" cy="761505"/>
            </a:xfrm>
            <a:custGeom>
              <a:avLst/>
              <a:gdLst/>
              <a:ahLst/>
              <a:cxnLst/>
              <a:rect l="l" t="t" r="r" b="b"/>
              <a:pathLst>
                <a:path w="1702" h="39395" extrusionOk="0">
                  <a:moveTo>
                    <a:pt x="0" y="0"/>
                  </a:moveTo>
                  <a:lnTo>
                    <a:pt x="0" y="39395"/>
                  </a:lnTo>
                  <a:lnTo>
                    <a:pt x="1701" y="39395"/>
                  </a:lnTo>
                  <a:lnTo>
                    <a:pt x="17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3"/>
            <p:cNvSpPr/>
            <p:nvPr/>
          </p:nvSpPr>
          <p:spPr>
            <a:xfrm>
              <a:off x="8283922" y="2347308"/>
              <a:ext cx="33538" cy="579030"/>
            </a:xfrm>
            <a:custGeom>
              <a:avLst/>
              <a:gdLst/>
              <a:ahLst/>
              <a:cxnLst/>
              <a:rect l="l" t="t" r="r" b="b"/>
              <a:pathLst>
                <a:path w="1735" h="29955" extrusionOk="0">
                  <a:moveTo>
                    <a:pt x="0" y="0"/>
                  </a:moveTo>
                  <a:lnTo>
                    <a:pt x="0" y="29955"/>
                  </a:lnTo>
                  <a:lnTo>
                    <a:pt x="1735" y="29955"/>
                  </a:ln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3"/>
            <p:cNvSpPr/>
            <p:nvPr/>
          </p:nvSpPr>
          <p:spPr>
            <a:xfrm>
              <a:off x="7466959" y="2433056"/>
              <a:ext cx="232153" cy="493282"/>
            </a:xfrm>
            <a:custGeom>
              <a:avLst/>
              <a:gdLst/>
              <a:ahLst/>
              <a:cxnLst/>
              <a:rect l="l" t="t" r="r" b="b"/>
              <a:pathLst>
                <a:path w="12010" h="25519" extrusionOk="0">
                  <a:moveTo>
                    <a:pt x="1" y="1"/>
                  </a:moveTo>
                  <a:lnTo>
                    <a:pt x="1" y="25519"/>
                  </a:lnTo>
                  <a:lnTo>
                    <a:pt x="12009" y="25519"/>
                  </a:lnTo>
                  <a:lnTo>
                    <a:pt x="120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3"/>
            <p:cNvSpPr/>
            <p:nvPr/>
          </p:nvSpPr>
          <p:spPr>
            <a:xfrm>
              <a:off x="7756484" y="2164833"/>
              <a:ext cx="232791" cy="761505"/>
            </a:xfrm>
            <a:custGeom>
              <a:avLst/>
              <a:gdLst/>
              <a:ahLst/>
              <a:cxnLst/>
              <a:rect l="l" t="t" r="r" b="b"/>
              <a:pathLst>
                <a:path w="12043" h="39395" extrusionOk="0">
                  <a:moveTo>
                    <a:pt x="0" y="0"/>
                  </a:moveTo>
                  <a:lnTo>
                    <a:pt x="0" y="39395"/>
                  </a:lnTo>
                  <a:lnTo>
                    <a:pt x="12042" y="39395"/>
                  </a:lnTo>
                  <a:lnTo>
                    <a:pt x="120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3"/>
            <p:cNvSpPr/>
            <p:nvPr/>
          </p:nvSpPr>
          <p:spPr>
            <a:xfrm>
              <a:off x="8051788" y="2347308"/>
              <a:ext cx="232791" cy="579030"/>
            </a:xfrm>
            <a:custGeom>
              <a:avLst/>
              <a:gdLst/>
              <a:ahLst/>
              <a:cxnLst/>
              <a:rect l="l" t="t" r="r" b="b"/>
              <a:pathLst>
                <a:path w="12043" h="29955" extrusionOk="0">
                  <a:moveTo>
                    <a:pt x="1" y="0"/>
                  </a:moveTo>
                  <a:lnTo>
                    <a:pt x="1" y="29955"/>
                  </a:lnTo>
                  <a:lnTo>
                    <a:pt x="12043" y="29955"/>
                  </a:lnTo>
                  <a:lnTo>
                    <a:pt x="120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3"/>
            <p:cNvSpPr/>
            <p:nvPr/>
          </p:nvSpPr>
          <p:spPr>
            <a:xfrm>
              <a:off x="6864076" y="2727085"/>
              <a:ext cx="72893" cy="158641"/>
            </a:xfrm>
            <a:custGeom>
              <a:avLst/>
              <a:gdLst/>
              <a:ahLst/>
              <a:cxnLst/>
              <a:rect l="l" t="t" r="r" b="b"/>
              <a:pathLst>
                <a:path w="3771" h="8207" extrusionOk="0">
                  <a:moveTo>
                    <a:pt x="568" y="1"/>
                  </a:moveTo>
                  <a:lnTo>
                    <a:pt x="1" y="7606"/>
                  </a:lnTo>
                  <a:lnTo>
                    <a:pt x="3237" y="8206"/>
                  </a:lnTo>
                  <a:lnTo>
                    <a:pt x="3770" y="601"/>
                  </a:lnTo>
                  <a:lnTo>
                    <a:pt x="5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3"/>
            <p:cNvSpPr/>
            <p:nvPr/>
          </p:nvSpPr>
          <p:spPr>
            <a:xfrm>
              <a:off x="7266430" y="2737407"/>
              <a:ext cx="79330" cy="147024"/>
            </a:xfrm>
            <a:custGeom>
              <a:avLst/>
              <a:gdLst/>
              <a:ahLst/>
              <a:cxnLst/>
              <a:rect l="l" t="t" r="r" b="b"/>
              <a:pathLst>
                <a:path w="4104" h="7606" extrusionOk="0">
                  <a:moveTo>
                    <a:pt x="1" y="0"/>
                  </a:moveTo>
                  <a:lnTo>
                    <a:pt x="835" y="7606"/>
                  </a:lnTo>
                  <a:lnTo>
                    <a:pt x="4104" y="7606"/>
                  </a:ln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3"/>
            <p:cNvSpPr/>
            <p:nvPr/>
          </p:nvSpPr>
          <p:spPr>
            <a:xfrm>
              <a:off x="7154876" y="2876680"/>
              <a:ext cx="218622" cy="72236"/>
            </a:xfrm>
            <a:custGeom>
              <a:avLst/>
              <a:gdLst/>
              <a:ahLst/>
              <a:cxnLst/>
              <a:rect l="l" t="t" r="r" b="b"/>
              <a:pathLst>
                <a:path w="11310" h="3737" extrusionOk="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3"/>
            <p:cNvSpPr/>
            <p:nvPr/>
          </p:nvSpPr>
          <p:spPr>
            <a:xfrm>
              <a:off x="6717709" y="2860307"/>
              <a:ext cx="223764" cy="84317"/>
            </a:xfrm>
            <a:custGeom>
              <a:avLst/>
              <a:gdLst/>
              <a:ahLst/>
              <a:cxnLst/>
              <a:rect l="l" t="t" r="r" b="b"/>
              <a:pathLst>
                <a:path w="11576" h="4362" extrusionOk="0">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3"/>
            <p:cNvSpPr/>
            <p:nvPr/>
          </p:nvSpPr>
          <p:spPr>
            <a:xfrm>
              <a:off x="6665479" y="913273"/>
              <a:ext cx="417199" cy="294686"/>
            </a:xfrm>
            <a:custGeom>
              <a:avLst/>
              <a:gdLst/>
              <a:ahLst/>
              <a:cxnLst/>
              <a:rect l="l" t="t" r="r" b="b"/>
              <a:pathLst>
                <a:path w="21583" h="15245" extrusionOk="0">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3"/>
            <p:cNvSpPr/>
            <p:nvPr/>
          </p:nvSpPr>
          <p:spPr>
            <a:xfrm>
              <a:off x="6893090" y="870013"/>
              <a:ext cx="274718" cy="250266"/>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a:off x="6619068" y="1114460"/>
              <a:ext cx="89633" cy="75368"/>
            </a:xfrm>
            <a:custGeom>
              <a:avLst/>
              <a:gdLst/>
              <a:ahLst/>
              <a:cxnLst/>
              <a:rect l="l" t="t" r="r" b="b"/>
              <a:pathLst>
                <a:path w="4637" h="3899" extrusionOk="0">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a:off x="6581026" y="1114460"/>
              <a:ext cx="76102" cy="72874"/>
            </a:xfrm>
            <a:custGeom>
              <a:avLst/>
              <a:gdLst/>
              <a:ahLst/>
              <a:cxnLst/>
              <a:rect l="l" t="t" r="r" b="b"/>
              <a:pathLst>
                <a:path w="3937" h="3770" extrusionOk="0">
                  <a:moveTo>
                    <a:pt x="1468" y="0"/>
                  </a:moveTo>
                  <a:lnTo>
                    <a:pt x="0" y="3303"/>
                  </a:lnTo>
                  <a:lnTo>
                    <a:pt x="1935" y="3770"/>
                  </a:lnTo>
                  <a:lnTo>
                    <a:pt x="3936"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3"/>
            <p:cNvSpPr/>
            <p:nvPr/>
          </p:nvSpPr>
          <p:spPr>
            <a:xfrm>
              <a:off x="6869237" y="2727085"/>
              <a:ext cx="67732" cy="87720"/>
            </a:xfrm>
            <a:custGeom>
              <a:avLst/>
              <a:gdLst/>
              <a:ahLst/>
              <a:cxnLst/>
              <a:rect l="l" t="t" r="r" b="b"/>
              <a:pathLst>
                <a:path w="3504" h="4538" extrusionOk="0">
                  <a:moveTo>
                    <a:pt x="301" y="1"/>
                  </a:moveTo>
                  <a:lnTo>
                    <a:pt x="1" y="3903"/>
                  </a:lnTo>
                  <a:lnTo>
                    <a:pt x="3236" y="4537"/>
                  </a:lnTo>
                  <a:lnTo>
                    <a:pt x="3503" y="601"/>
                  </a:lnTo>
                  <a:lnTo>
                    <a:pt x="3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3"/>
            <p:cNvSpPr/>
            <p:nvPr/>
          </p:nvSpPr>
          <p:spPr>
            <a:xfrm>
              <a:off x="7266430" y="2737407"/>
              <a:ext cx="71598" cy="76102"/>
            </a:xfrm>
            <a:custGeom>
              <a:avLst/>
              <a:gdLst/>
              <a:ahLst/>
              <a:cxnLst/>
              <a:rect l="l" t="t" r="r" b="b"/>
              <a:pathLst>
                <a:path w="3704" h="3937" extrusionOk="0">
                  <a:moveTo>
                    <a:pt x="1" y="0"/>
                  </a:moveTo>
                  <a:lnTo>
                    <a:pt x="434" y="3936"/>
                  </a:lnTo>
                  <a:lnTo>
                    <a:pt x="3703" y="3936"/>
                  </a:lnTo>
                  <a:lnTo>
                    <a:pt x="3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a:off x="6924694" y="866205"/>
              <a:ext cx="442986" cy="58034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3"/>
            <p:cNvSpPr/>
            <p:nvPr/>
          </p:nvSpPr>
          <p:spPr>
            <a:xfrm>
              <a:off x="7101371" y="712744"/>
              <a:ext cx="154118" cy="200336"/>
            </a:xfrm>
            <a:custGeom>
              <a:avLst/>
              <a:gdLst/>
              <a:ahLst/>
              <a:cxnLst/>
              <a:rect l="l" t="t" r="r" b="b"/>
              <a:pathLst>
                <a:path w="7973" h="10364" extrusionOk="0">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a:off x="7112331" y="912636"/>
              <a:ext cx="61276" cy="44768"/>
            </a:xfrm>
            <a:custGeom>
              <a:avLst/>
              <a:gdLst/>
              <a:ahLst/>
              <a:cxnLst/>
              <a:rect l="l" t="t" r="r" b="b"/>
              <a:pathLst>
                <a:path w="3170" h="2316" extrusionOk="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a:off x="7078793" y="948106"/>
              <a:ext cx="67732" cy="344325"/>
            </a:xfrm>
            <a:custGeom>
              <a:avLst/>
              <a:gdLst/>
              <a:ahLst/>
              <a:cxnLst/>
              <a:rect l="l" t="t" r="r" b="b"/>
              <a:pathLst>
                <a:path w="3504" h="17813" extrusionOk="0">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a:off x="7148439" y="870477"/>
              <a:ext cx="139930" cy="78286"/>
            </a:xfrm>
            <a:custGeom>
              <a:avLst/>
              <a:gdLst/>
              <a:ahLst/>
              <a:cxnLst/>
              <a:rect l="l" t="t" r="r" b="b"/>
              <a:pathLst>
                <a:path w="7239" h="4050" extrusionOk="0">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a:off x="7073632" y="861662"/>
              <a:ext cx="74826" cy="82578"/>
            </a:xfrm>
            <a:custGeom>
              <a:avLst/>
              <a:gdLst/>
              <a:ahLst/>
              <a:cxnLst/>
              <a:rect l="l" t="t" r="r" b="b"/>
              <a:pathLst>
                <a:path w="3871" h="4272" extrusionOk="0">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a:off x="7158761" y="741121"/>
              <a:ext cx="56753" cy="67075"/>
            </a:xfrm>
            <a:custGeom>
              <a:avLst/>
              <a:gdLst/>
              <a:ahLst/>
              <a:cxnLst/>
              <a:rect l="l" t="t" r="r" b="b"/>
              <a:pathLst>
                <a:path w="2936" h="3470" extrusionOk="0">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p:nvPr/>
          </p:nvSpPr>
          <p:spPr>
            <a:xfrm>
              <a:off x="7085462" y="563980"/>
              <a:ext cx="93654" cy="96534"/>
            </a:xfrm>
            <a:custGeom>
              <a:avLst/>
              <a:gdLst/>
              <a:ahLst/>
              <a:cxnLst/>
              <a:rect l="l" t="t" r="r" b="b"/>
              <a:pathLst>
                <a:path w="4845" h="4994" extrusionOk="0">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a:off x="7084901" y="546139"/>
              <a:ext cx="212417" cy="244119"/>
            </a:xfrm>
            <a:custGeom>
              <a:avLst/>
              <a:gdLst/>
              <a:ahLst/>
              <a:cxnLst/>
              <a:rect l="l" t="t" r="r" b="b"/>
              <a:pathLst>
                <a:path w="10989" h="12629" extrusionOk="0">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a:off x="7061396" y="458806"/>
              <a:ext cx="298552" cy="295092"/>
            </a:xfrm>
            <a:custGeom>
              <a:avLst/>
              <a:gdLst/>
              <a:ahLst/>
              <a:cxnLst/>
              <a:rect l="l" t="t" r="r" b="b"/>
              <a:pathLst>
                <a:path w="15445" h="15266" extrusionOk="0">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a:off x="7142640" y="704529"/>
              <a:ext cx="43222" cy="12816"/>
            </a:xfrm>
            <a:custGeom>
              <a:avLst/>
              <a:gdLst/>
              <a:ahLst/>
              <a:cxnLst/>
              <a:rect l="l" t="t" r="r" b="b"/>
              <a:pathLst>
                <a:path w="2236" h="663" extrusionOk="0">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3"/>
            <p:cNvSpPr/>
            <p:nvPr/>
          </p:nvSpPr>
          <p:spPr>
            <a:xfrm>
              <a:off x="7222589" y="676094"/>
              <a:ext cx="82558" cy="63151"/>
            </a:xfrm>
            <a:custGeom>
              <a:avLst/>
              <a:gdLst/>
              <a:ahLst/>
              <a:cxnLst/>
              <a:rect l="l" t="t" r="r" b="b"/>
              <a:pathLst>
                <a:path w="4271" h="3267" extrusionOk="0">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3"/>
            <p:cNvSpPr/>
            <p:nvPr/>
          </p:nvSpPr>
          <p:spPr>
            <a:xfrm>
              <a:off x="6824758" y="1422658"/>
              <a:ext cx="368836" cy="1380529"/>
            </a:xfrm>
            <a:custGeom>
              <a:avLst/>
              <a:gdLst/>
              <a:ahLst/>
              <a:cxnLst/>
              <a:rect l="l" t="t" r="r" b="b"/>
              <a:pathLst>
                <a:path w="19081" h="71419" extrusionOk="0">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a:off x="7052369" y="1559359"/>
              <a:ext cx="92861" cy="378520"/>
            </a:xfrm>
            <a:custGeom>
              <a:avLst/>
              <a:gdLst/>
              <a:ahLst/>
              <a:cxnLst/>
              <a:rect l="l" t="t" r="r" b="b"/>
              <a:pathLst>
                <a:path w="4804" h="19582" extrusionOk="0">
                  <a:moveTo>
                    <a:pt x="3603" y="1"/>
                  </a:moveTo>
                  <a:cubicBezTo>
                    <a:pt x="767" y="3403"/>
                    <a:pt x="0" y="13911"/>
                    <a:pt x="567" y="19581"/>
                  </a:cubicBezTo>
                  <a:cubicBezTo>
                    <a:pt x="1835" y="13777"/>
                    <a:pt x="3469" y="7506"/>
                    <a:pt x="4804" y="2569"/>
                  </a:cubicBezTo>
                  <a:lnTo>
                    <a:pt x="3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a:off x="7091048" y="1431047"/>
              <a:ext cx="270833" cy="1367636"/>
            </a:xfrm>
            <a:custGeom>
              <a:avLst/>
              <a:gdLst/>
              <a:ahLst/>
              <a:cxnLst/>
              <a:rect l="l" t="t" r="r" b="b"/>
              <a:pathLst>
                <a:path w="14011" h="70752" extrusionOk="0">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3"/>
            <p:cNvSpPr/>
            <p:nvPr/>
          </p:nvSpPr>
          <p:spPr>
            <a:xfrm>
              <a:off x="7223884" y="2757394"/>
              <a:ext cx="150890" cy="43860"/>
            </a:xfrm>
            <a:custGeom>
              <a:avLst/>
              <a:gdLst/>
              <a:ahLst/>
              <a:cxnLst/>
              <a:rect l="l" t="t" r="r" b="b"/>
              <a:pathLst>
                <a:path w="7806" h="2269" extrusionOk="0">
                  <a:moveTo>
                    <a:pt x="0" y="0"/>
                  </a:moveTo>
                  <a:lnTo>
                    <a:pt x="400" y="2269"/>
                  </a:lnTo>
                  <a:lnTo>
                    <a:pt x="7472" y="2269"/>
                  </a:lnTo>
                  <a:lnTo>
                    <a:pt x="7806" y="1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6838289" y="2740635"/>
              <a:ext cx="136064" cy="67075"/>
            </a:xfrm>
            <a:custGeom>
              <a:avLst/>
              <a:gdLst/>
              <a:ahLst/>
              <a:cxnLst/>
              <a:rect l="l" t="t" r="r" b="b"/>
              <a:pathLst>
                <a:path w="7039" h="3470" extrusionOk="0">
                  <a:moveTo>
                    <a:pt x="1" y="0"/>
                  </a:moveTo>
                  <a:lnTo>
                    <a:pt x="167" y="2302"/>
                  </a:lnTo>
                  <a:lnTo>
                    <a:pt x="6338" y="3469"/>
                  </a:lnTo>
                  <a:lnTo>
                    <a:pt x="7039" y="133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a:off x="7172930" y="644316"/>
              <a:ext cx="14208" cy="18228"/>
            </a:xfrm>
            <a:custGeom>
              <a:avLst/>
              <a:gdLst/>
              <a:ahLst/>
              <a:cxnLst/>
              <a:rect l="l" t="t" r="r" b="b"/>
              <a:pathLst>
                <a:path w="735" h="943" extrusionOk="0">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3"/>
            <p:cNvSpPr/>
            <p:nvPr/>
          </p:nvSpPr>
          <p:spPr>
            <a:xfrm>
              <a:off x="7117492" y="629490"/>
              <a:ext cx="13550" cy="18228"/>
            </a:xfrm>
            <a:custGeom>
              <a:avLst/>
              <a:gdLst/>
              <a:ahLst/>
              <a:cxnLst/>
              <a:rect l="l" t="t" r="r" b="b"/>
              <a:pathLst>
                <a:path w="701" h="943" extrusionOk="0">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3"/>
            <p:cNvSpPr/>
            <p:nvPr/>
          </p:nvSpPr>
          <p:spPr>
            <a:xfrm>
              <a:off x="7107808" y="645050"/>
              <a:ext cx="34852" cy="45194"/>
            </a:xfrm>
            <a:custGeom>
              <a:avLst/>
              <a:gdLst/>
              <a:ahLst/>
              <a:cxnLst/>
              <a:rect l="l" t="t" r="r" b="b"/>
              <a:pathLst>
                <a:path w="1803" h="2338" extrusionOk="0">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7180875" y="616616"/>
              <a:ext cx="26250" cy="21998"/>
            </a:xfrm>
            <a:custGeom>
              <a:avLst/>
              <a:gdLst/>
              <a:ahLst/>
              <a:cxnLst/>
              <a:rect l="l" t="t" r="r" b="b"/>
              <a:pathLst>
                <a:path w="1358" h="1138" extrusionOk="0">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7103304" y="595972"/>
              <a:ext cx="29034" cy="16199"/>
            </a:xfrm>
            <a:custGeom>
              <a:avLst/>
              <a:gdLst/>
              <a:ahLst/>
              <a:cxnLst/>
              <a:rect l="l" t="t" r="r" b="b"/>
              <a:pathLst>
                <a:path w="1502" h="838" extrusionOk="0">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3"/>
            <p:cNvSpPr/>
            <p:nvPr/>
          </p:nvSpPr>
          <p:spPr>
            <a:xfrm>
              <a:off x="7240643" y="2872060"/>
              <a:ext cx="33557" cy="16237"/>
            </a:xfrm>
            <a:custGeom>
              <a:avLst/>
              <a:gdLst/>
              <a:ahLst/>
              <a:cxnLst/>
              <a:rect l="l" t="t" r="r" b="b"/>
              <a:pathLst>
                <a:path w="1736" h="840" extrusionOk="0">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3"/>
            <p:cNvSpPr/>
            <p:nvPr/>
          </p:nvSpPr>
          <p:spPr>
            <a:xfrm>
              <a:off x="7252899" y="2857330"/>
              <a:ext cx="21302" cy="28396"/>
            </a:xfrm>
            <a:custGeom>
              <a:avLst/>
              <a:gdLst/>
              <a:ahLst/>
              <a:cxnLst/>
              <a:rect l="l" t="t" r="r" b="b"/>
              <a:pathLst>
                <a:path w="1102" h="1469" extrusionOk="0">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3"/>
            <p:cNvSpPr/>
            <p:nvPr/>
          </p:nvSpPr>
          <p:spPr>
            <a:xfrm>
              <a:off x="6820873" y="2848690"/>
              <a:ext cx="38718" cy="19620"/>
            </a:xfrm>
            <a:custGeom>
              <a:avLst/>
              <a:gdLst/>
              <a:ahLst/>
              <a:cxnLst/>
              <a:rect l="l" t="t" r="r" b="b"/>
              <a:pathLst>
                <a:path w="2003" h="1015" extrusionOk="0">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3"/>
            <p:cNvSpPr/>
            <p:nvPr/>
          </p:nvSpPr>
          <p:spPr>
            <a:xfrm>
              <a:off x="6837651" y="2837227"/>
              <a:ext cx="23235" cy="31083"/>
            </a:xfrm>
            <a:custGeom>
              <a:avLst/>
              <a:gdLst/>
              <a:ahLst/>
              <a:cxnLst/>
              <a:rect l="l" t="t" r="r" b="b"/>
              <a:pathLst>
                <a:path w="1202" h="1608" extrusionOk="0">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3"/>
            <p:cNvSpPr/>
            <p:nvPr/>
          </p:nvSpPr>
          <p:spPr>
            <a:xfrm>
              <a:off x="6632599" y="1162804"/>
              <a:ext cx="639011" cy="670848"/>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3"/>
            <p:cNvSpPr/>
            <p:nvPr/>
          </p:nvSpPr>
          <p:spPr>
            <a:xfrm>
              <a:off x="6632599" y="1162804"/>
              <a:ext cx="639011" cy="670848"/>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3"/>
            <p:cNvSpPr/>
            <p:nvPr/>
          </p:nvSpPr>
          <p:spPr>
            <a:xfrm>
              <a:off x="6448191" y="1094821"/>
              <a:ext cx="791177" cy="725378"/>
            </a:xfrm>
            <a:custGeom>
              <a:avLst/>
              <a:gdLst/>
              <a:ahLst/>
              <a:cxnLst/>
              <a:rect l="l" t="t" r="r" b="b"/>
              <a:pathLst>
                <a:path w="40930" h="37526" extrusionOk="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6686124" y="1289841"/>
              <a:ext cx="308236" cy="343687"/>
            </a:xfrm>
            <a:custGeom>
              <a:avLst/>
              <a:gdLst/>
              <a:ahLst/>
              <a:cxnLst/>
              <a:rect l="l" t="t" r="r" b="b"/>
              <a:pathLst>
                <a:path w="15946" h="17780" extrusionOk="0">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3"/>
            <p:cNvSpPr/>
            <p:nvPr/>
          </p:nvSpPr>
          <p:spPr>
            <a:xfrm>
              <a:off x="6517179" y="1162669"/>
              <a:ext cx="620319" cy="361896"/>
            </a:xfrm>
            <a:custGeom>
              <a:avLst/>
              <a:gdLst/>
              <a:ahLst/>
              <a:cxnLst/>
              <a:rect l="l" t="t" r="r" b="b"/>
              <a:pathLst>
                <a:path w="32091" h="18722" extrusionOk="0">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3"/>
            <p:cNvSpPr/>
            <p:nvPr/>
          </p:nvSpPr>
          <p:spPr>
            <a:xfrm>
              <a:off x="7268363" y="932623"/>
              <a:ext cx="241818" cy="480389"/>
            </a:xfrm>
            <a:custGeom>
              <a:avLst/>
              <a:gdLst/>
              <a:ahLst/>
              <a:cxnLst/>
              <a:rect l="l" t="t" r="r" b="b"/>
              <a:pathLst>
                <a:path w="12510" h="24852" extrusionOk="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a:off x="7250521" y="895393"/>
              <a:ext cx="228713" cy="260994"/>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3"/>
            <p:cNvSpPr/>
            <p:nvPr/>
          </p:nvSpPr>
          <p:spPr>
            <a:xfrm>
              <a:off x="7218723" y="1367219"/>
              <a:ext cx="94794" cy="76740"/>
            </a:xfrm>
            <a:custGeom>
              <a:avLst/>
              <a:gdLst/>
              <a:ahLst/>
              <a:cxnLst/>
              <a:rect l="l" t="t" r="r" b="b"/>
              <a:pathLst>
                <a:path w="4904" h="3970" extrusionOk="0">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3"/>
            <p:cNvSpPr/>
            <p:nvPr/>
          </p:nvSpPr>
          <p:spPr>
            <a:xfrm>
              <a:off x="7180682" y="1374313"/>
              <a:ext cx="79968" cy="92861"/>
            </a:xfrm>
            <a:custGeom>
              <a:avLst/>
              <a:gdLst/>
              <a:ahLst/>
              <a:cxnLst/>
              <a:rect l="l" t="t" r="r" b="b"/>
              <a:pathLst>
                <a:path w="4137" h="4804" extrusionOk="0">
                  <a:moveTo>
                    <a:pt x="1968" y="0"/>
                  </a:moveTo>
                  <a:lnTo>
                    <a:pt x="0" y="1901"/>
                  </a:lnTo>
                  <a:lnTo>
                    <a:pt x="1902" y="4804"/>
                  </a:lnTo>
                  <a:lnTo>
                    <a:pt x="4137" y="3603"/>
                  </a:lnTo>
                  <a:lnTo>
                    <a:pt x="19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54"/>
          <p:cNvSpPr txBox="1">
            <a:spLocks noGrp="1"/>
          </p:cNvSpPr>
          <p:nvPr>
            <p:ph type="subTitle" idx="1"/>
          </p:nvPr>
        </p:nvSpPr>
        <p:spPr>
          <a:xfrm>
            <a:off x="488925" y="3499875"/>
            <a:ext cx="2384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Decision Tree</a:t>
            </a:r>
            <a:endParaRPr/>
          </a:p>
        </p:txBody>
      </p:sp>
      <p:sp>
        <p:nvSpPr>
          <p:cNvPr id="1240" name="Google Shape;1240;p54"/>
          <p:cNvSpPr txBox="1">
            <a:spLocks noGrp="1"/>
          </p:cNvSpPr>
          <p:nvPr>
            <p:ph type="subTitle" idx="2"/>
          </p:nvPr>
        </p:nvSpPr>
        <p:spPr>
          <a:xfrm>
            <a:off x="3413513" y="3499875"/>
            <a:ext cx="2384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K-Nearest Neighbour</a:t>
            </a:r>
            <a:endParaRPr/>
          </a:p>
        </p:txBody>
      </p:sp>
      <p:sp>
        <p:nvSpPr>
          <p:cNvPr id="1241" name="Google Shape;1241;p54"/>
          <p:cNvSpPr txBox="1">
            <a:spLocks noGrp="1"/>
          </p:cNvSpPr>
          <p:nvPr>
            <p:ph type="subTitle" idx="3"/>
          </p:nvPr>
        </p:nvSpPr>
        <p:spPr>
          <a:xfrm>
            <a:off x="6136800" y="3499875"/>
            <a:ext cx="2384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ARIMA</a:t>
            </a:r>
            <a:endParaRPr/>
          </a:p>
        </p:txBody>
      </p:sp>
      <p:sp>
        <p:nvSpPr>
          <p:cNvPr id="1242" name="Google Shape;1242;p54"/>
          <p:cNvSpPr txBox="1">
            <a:spLocks noGrp="1"/>
          </p:cNvSpPr>
          <p:nvPr>
            <p:ph type="title" idx="6"/>
          </p:nvPr>
        </p:nvSpPr>
        <p:spPr>
          <a:xfrm>
            <a:off x="728375" y="530525"/>
            <a:ext cx="7687200" cy="46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 Models</a:t>
            </a:r>
            <a:endParaRPr/>
          </a:p>
        </p:txBody>
      </p:sp>
      <p:pic>
        <p:nvPicPr>
          <p:cNvPr id="1243" name="Google Shape;1243;p54"/>
          <p:cNvPicPr preferRelativeResize="0"/>
          <p:nvPr/>
        </p:nvPicPr>
        <p:blipFill>
          <a:blip r:embed="rId3">
            <a:alphaModFix/>
          </a:blip>
          <a:stretch>
            <a:fillRect/>
          </a:stretch>
        </p:blipFill>
        <p:spPr>
          <a:xfrm>
            <a:off x="6030000" y="1787850"/>
            <a:ext cx="2597725" cy="1567800"/>
          </a:xfrm>
          <a:prstGeom prst="rect">
            <a:avLst/>
          </a:prstGeom>
          <a:noFill/>
          <a:ln>
            <a:noFill/>
          </a:ln>
        </p:spPr>
      </p:pic>
      <p:pic>
        <p:nvPicPr>
          <p:cNvPr id="1244" name="Google Shape;1244;p54"/>
          <p:cNvPicPr preferRelativeResize="0"/>
          <p:nvPr/>
        </p:nvPicPr>
        <p:blipFill>
          <a:blip r:embed="rId4">
            <a:alphaModFix/>
          </a:blip>
          <a:stretch>
            <a:fillRect/>
          </a:stretch>
        </p:blipFill>
        <p:spPr>
          <a:xfrm>
            <a:off x="3523525" y="1787850"/>
            <a:ext cx="2096896" cy="1567800"/>
          </a:xfrm>
          <a:prstGeom prst="rect">
            <a:avLst/>
          </a:prstGeom>
          <a:noFill/>
          <a:ln>
            <a:noFill/>
          </a:ln>
        </p:spPr>
      </p:pic>
      <p:pic>
        <p:nvPicPr>
          <p:cNvPr id="1245" name="Google Shape;1245;p54"/>
          <p:cNvPicPr preferRelativeResize="0"/>
          <p:nvPr/>
        </p:nvPicPr>
        <p:blipFill>
          <a:blip r:embed="rId5">
            <a:alphaModFix/>
          </a:blip>
          <a:stretch>
            <a:fillRect/>
          </a:stretch>
        </p:blipFill>
        <p:spPr>
          <a:xfrm>
            <a:off x="248000" y="1483225"/>
            <a:ext cx="2865950" cy="1924297"/>
          </a:xfrm>
          <a:prstGeom prst="rect">
            <a:avLst/>
          </a:prstGeom>
          <a:noFill/>
          <a:ln>
            <a:noFill/>
          </a:ln>
        </p:spPr>
      </p:pic>
      <p:sp>
        <p:nvSpPr>
          <p:cNvPr id="1246" name="Google Shape;1246;p54"/>
          <p:cNvSpPr txBox="1"/>
          <p:nvPr/>
        </p:nvSpPr>
        <p:spPr>
          <a:xfrm>
            <a:off x="4109513" y="3980850"/>
            <a:ext cx="79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DE5753"/>
                </a:solidFill>
                <a:latin typeface="Poppins"/>
                <a:ea typeface="Poppins"/>
                <a:cs typeface="Poppins"/>
                <a:sym typeface="Poppins"/>
              </a:rPr>
              <a:t>NEW!</a:t>
            </a:r>
            <a:endParaRPr b="1">
              <a:solidFill>
                <a:srgbClr val="DE5753"/>
              </a:solidFill>
              <a:latin typeface="Poppins"/>
              <a:ea typeface="Poppins"/>
              <a:cs typeface="Poppins"/>
              <a:sym typeface="Poppins"/>
            </a:endParaRPr>
          </a:p>
        </p:txBody>
      </p:sp>
      <p:sp>
        <p:nvSpPr>
          <p:cNvPr id="1247" name="Google Shape;1247;p54"/>
          <p:cNvSpPr txBox="1"/>
          <p:nvPr/>
        </p:nvSpPr>
        <p:spPr>
          <a:xfrm>
            <a:off x="6646363" y="3980850"/>
            <a:ext cx="1365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DE5753"/>
                </a:solidFill>
                <a:latin typeface="Poppins"/>
                <a:ea typeface="Poppins"/>
                <a:cs typeface="Poppins"/>
                <a:sym typeface="Poppins"/>
              </a:rPr>
              <a:t>NEW!</a:t>
            </a:r>
            <a:endParaRPr b="1">
              <a:solidFill>
                <a:srgbClr val="DE5753"/>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accent3"/>
        </a:solidFill>
        <a:effectLst/>
      </p:bgPr>
    </p:bg>
    <p:spTree>
      <p:nvGrpSpPr>
        <p:cNvPr id="1" name="Shape 479"/>
        <p:cNvGrpSpPr/>
        <p:nvPr/>
      </p:nvGrpSpPr>
      <p:grpSpPr>
        <a:xfrm>
          <a:off x="0" y="0"/>
          <a:ext cx="0" cy="0"/>
          <a:chOff x="0" y="0"/>
          <a:chExt cx="0" cy="0"/>
        </a:xfrm>
      </p:grpSpPr>
      <p:sp>
        <p:nvSpPr>
          <p:cNvPr id="480" name="Google Shape;480;p37"/>
          <p:cNvSpPr/>
          <p:nvPr/>
        </p:nvSpPr>
        <p:spPr>
          <a:xfrm>
            <a:off x="4608600" y="261089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752925" y="258759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4622525" y="391137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4622525" y="128377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752925" y="391137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txBox="1">
            <a:spLocks noGrp="1"/>
          </p:cNvSpPr>
          <p:nvPr>
            <p:ph type="title"/>
          </p:nvPr>
        </p:nvSpPr>
        <p:spPr>
          <a:xfrm>
            <a:off x="1575113" y="2688900"/>
            <a:ext cx="2690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Data Preparation</a:t>
            </a:r>
            <a:endParaRPr sz="2200"/>
          </a:p>
        </p:txBody>
      </p:sp>
      <p:sp>
        <p:nvSpPr>
          <p:cNvPr id="486" name="Google Shape;486;p37"/>
          <p:cNvSpPr txBox="1">
            <a:spLocks noGrp="1"/>
          </p:cNvSpPr>
          <p:nvPr>
            <p:ph type="title" idx="3"/>
          </p:nvPr>
        </p:nvSpPr>
        <p:spPr>
          <a:xfrm>
            <a:off x="5368075" y="2688900"/>
            <a:ext cx="3531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Exploratory Data Analysis</a:t>
            </a:r>
            <a:endParaRPr sz="2200"/>
          </a:p>
        </p:txBody>
      </p:sp>
      <p:sp>
        <p:nvSpPr>
          <p:cNvPr id="487" name="Google Shape;487;p37"/>
          <p:cNvSpPr txBox="1">
            <a:spLocks noGrp="1"/>
          </p:cNvSpPr>
          <p:nvPr>
            <p:ph type="title" idx="4"/>
          </p:nvPr>
        </p:nvSpPr>
        <p:spPr>
          <a:xfrm>
            <a:off x="4609025" y="1360050"/>
            <a:ext cx="747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8" name="Google Shape;488;p37"/>
          <p:cNvSpPr txBox="1">
            <a:spLocks noGrp="1"/>
          </p:cNvSpPr>
          <p:nvPr>
            <p:ph type="title" idx="6"/>
          </p:nvPr>
        </p:nvSpPr>
        <p:spPr>
          <a:xfrm>
            <a:off x="5400925" y="3989375"/>
            <a:ext cx="3250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Insights</a:t>
            </a:r>
            <a:endParaRPr sz="2200"/>
          </a:p>
        </p:txBody>
      </p:sp>
      <p:sp>
        <p:nvSpPr>
          <p:cNvPr id="489" name="Google Shape;489;p37"/>
          <p:cNvSpPr txBox="1">
            <a:spLocks noGrp="1"/>
          </p:cNvSpPr>
          <p:nvPr>
            <p:ph type="title" idx="7"/>
          </p:nvPr>
        </p:nvSpPr>
        <p:spPr>
          <a:xfrm>
            <a:off x="4595100" y="2587675"/>
            <a:ext cx="747900" cy="7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90" name="Google Shape;490;p37"/>
          <p:cNvSpPr txBox="1">
            <a:spLocks noGrp="1"/>
          </p:cNvSpPr>
          <p:nvPr>
            <p:ph type="title" idx="9"/>
          </p:nvPr>
        </p:nvSpPr>
        <p:spPr>
          <a:xfrm>
            <a:off x="1558200" y="3989375"/>
            <a:ext cx="2754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Machine Learning</a:t>
            </a:r>
            <a:endParaRPr sz="2200"/>
          </a:p>
        </p:txBody>
      </p:sp>
      <p:sp>
        <p:nvSpPr>
          <p:cNvPr id="491" name="Google Shape;491;p37"/>
          <p:cNvSpPr txBox="1">
            <a:spLocks noGrp="1"/>
          </p:cNvSpPr>
          <p:nvPr>
            <p:ph type="title" idx="13"/>
          </p:nvPr>
        </p:nvSpPr>
        <p:spPr>
          <a:xfrm>
            <a:off x="752924" y="2665588"/>
            <a:ext cx="720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92" name="Google Shape;492;p37"/>
          <p:cNvSpPr txBox="1">
            <a:spLocks noGrp="1"/>
          </p:cNvSpPr>
          <p:nvPr>
            <p:ph type="title" idx="15"/>
          </p:nvPr>
        </p:nvSpPr>
        <p:spPr>
          <a:xfrm>
            <a:off x="720000" y="381000"/>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493" name="Google Shape;493;p37"/>
          <p:cNvSpPr/>
          <p:nvPr/>
        </p:nvSpPr>
        <p:spPr>
          <a:xfrm>
            <a:off x="752925" y="128204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txBox="1">
            <a:spLocks noGrp="1"/>
          </p:cNvSpPr>
          <p:nvPr>
            <p:ph type="title" idx="2"/>
          </p:nvPr>
        </p:nvSpPr>
        <p:spPr>
          <a:xfrm>
            <a:off x="739425" y="1361775"/>
            <a:ext cx="747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95" name="Google Shape;495;p37"/>
          <p:cNvSpPr txBox="1">
            <a:spLocks noGrp="1"/>
          </p:cNvSpPr>
          <p:nvPr>
            <p:ph type="title" idx="7"/>
          </p:nvPr>
        </p:nvSpPr>
        <p:spPr>
          <a:xfrm>
            <a:off x="4586650" y="3989375"/>
            <a:ext cx="747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96" name="Google Shape;496;p37"/>
          <p:cNvSpPr txBox="1">
            <a:spLocks noGrp="1"/>
          </p:cNvSpPr>
          <p:nvPr>
            <p:ph type="title" idx="7"/>
          </p:nvPr>
        </p:nvSpPr>
        <p:spPr>
          <a:xfrm>
            <a:off x="742375" y="3969350"/>
            <a:ext cx="7479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97" name="Google Shape;497;p37"/>
          <p:cNvSpPr txBox="1">
            <a:spLocks noGrp="1"/>
          </p:cNvSpPr>
          <p:nvPr>
            <p:ph type="title"/>
          </p:nvPr>
        </p:nvSpPr>
        <p:spPr>
          <a:xfrm>
            <a:off x="5385000" y="1384850"/>
            <a:ext cx="2690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Problem Definition</a:t>
            </a:r>
            <a:endParaRPr sz="2200"/>
          </a:p>
        </p:txBody>
      </p:sp>
      <p:sp>
        <p:nvSpPr>
          <p:cNvPr id="498" name="Google Shape;498;p37"/>
          <p:cNvSpPr txBox="1">
            <a:spLocks noGrp="1"/>
          </p:cNvSpPr>
          <p:nvPr>
            <p:ph type="title"/>
          </p:nvPr>
        </p:nvSpPr>
        <p:spPr>
          <a:xfrm>
            <a:off x="1558200" y="1384850"/>
            <a:ext cx="2690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a:t>Introduction</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55"/>
          <p:cNvSpPr txBox="1">
            <a:spLocks noGrp="1"/>
          </p:cNvSpPr>
          <p:nvPr>
            <p:ph type="title"/>
          </p:nvPr>
        </p:nvSpPr>
        <p:spPr>
          <a:xfrm>
            <a:off x="720000" y="61120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Decision Tree Learning</a:t>
            </a:r>
            <a:endParaRPr/>
          </a:p>
        </p:txBody>
      </p:sp>
      <p:sp>
        <p:nvSpPr>
          <p:cNvPr id="1253" name="Google Shape;1253;p55"/>
          <p:cNvSpPr txBox="1"/>
          <p:nvPr/>
        </p:nvSpPr>
        <p:spPr>
          <a:xfrm>
            <a:off x="758400" y="1453550"/>
            <a:ext cx="7627200" cy="24897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2100"/>
              </a:spcBef>
              <a:spcAft>
                <a:spcPts val="0"/>
              </a:spcAft>
              <a:buClr>
                <a:srgbClr val="111111"/>
              </a:buClr>
              <a:buSzPts val="1700"/>
              <a:buFont typeface="Poppins"/>
              <a:buChar char="-"/>
            </a:pPr>
            <a:r>
              <a:rPr lang="en" sz="1700">
                <a:solidFill>
                  <a:srgbClr val="111111"/>
                </a:solidFill>
                <a:latin typeface="Poppins"/>
                <a:ea typeface="Poppins"/>
                <a:cs typeface="Poppins"/>
                <a:sym typeface="Poppins"/>
              </a:rPr>
              <a:t>Supervised learning method</a:t>
            </a:r>
            <a:endParaRPr sz="1700">
              <a:solidFill>
                <a:srgbClr val="111111"/>
              </a:solidFill>
              <a:latin typeface="Poppins"/>
              <a:ea typeface="Poppins"/>
              <a:cs typeface="Poppins"/>
              <a:sym typeface="Poppins"/>
            </a:endParaRPr>
          </a:p>
          <a:p>
            <a:pPr marL="457200" lvl="0" indent="-336550" algn="l" rtl="0">
              <a:lnSpc>
                <a:spcPct val="115000"/>
              </a:lnSpc>
              <a:spcBef>
                <a:spcPts val="2100"/>
              </a:spcBef>
              <a:spcAft>
                <a:spcPts val="0"/>
              </a:spcAft>
              <a:buClr>
                <a:srgbClr val="111111"/>
              </a:buClr>
              <a:buSzPts val="1700"/>
              <a:buFont typeface="Poppins"/>
              <a:buChar char="-"/>
            </a:pPr>
            <a:r>
              <a:rPr lang="en" sz="1700">
                <a:solidFill>
                  <a:srgbClr val="111111"/>
                </a:solidFill>
                <a:latin typeface="Poppins"/>
                <a:ea typeface="Poppins"/>
                <a:cs typeface="Poppins"/>
                <a:sym typeface="Poppins"/>
              </a:rPr>
              <a:t>Binary classification with decision tree where partitions are represented using consecutive binary decisions.</a:t>
            </a:r>
            <a:endParaRPr sz="1700">
              <a:solidFill>
                <a:srgbClr val="111111"/>
              </a:solidFill>
              <a:latin typeface="Poppins"/>
              <a:ea typeface="Poppins"/>
              <a:cs typeface="Poppins"/>
              <a:sym typeface="Poppins"/>
            </a:endParaRPr>
          </a:p>
          <a:p>
            <a:pPr marL="457200" lvl="0" indent="-336550" algn="l" rtl="0">
              <a:lnSpc>
                <a:spcPct val="115000"/>
              </a:lnSpc>
              <a:spcBef>
                <a:spcPts val="2100"/>
              </a:spcBef>
              <a:spcAft>
                <a:spcPts val="1000"/>
              </a:spcAft>
              <a:buClr>
                <a:srgbClr val="111111"/>
              </a:buClr>
              <a:buSzPts val="1700"/>
              <a:buFont typeface="Poppins"/>
              <a:buChar char="-"/>
            </a:pPr>
            <a:r>
              <a:rPr lang="en" sz="1700">
                <a:solidFill>
                  <a:srgbClr val="111111"/>
                </a:solidFill>
                <a:latin typeface="Poppins"/>
                <a:ea typeface="Poppins"/>
                <a:cs typeface="Poppins"/>
                <a:sym typeface="Poppins"/>
              </a:rPr>
              <a:t>Decisions of partition depends on the gini index – a lower gini value tells us that a lower proportion of a particular variable is classified wrongly</a:t>
            </a:r>
            <a:endParaRPr sz="2100">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7"/>
        <p:cNvGrpSpPr/>
        <p:nvPr/>
      </p:nvGrpSpPr>
      <p:grpSpPr>
        <a:xfrm>
          <a:off x="0" y="0"/>
          <a:ext cx="0" cy="0"/>
          <a:chOff x="0" y="0"/>
          <a:chExt cx="0" cy="0"/>
        </a:xfrm>
      </p:grpSpPr>
      <p:sp>
        <p:nvSpPr>
          <p:cNvPr id="1258" name="Google Shape;1258;p56"/>
          <p:cNvSpPr txBox="1"/>
          <p:nvPr/>
        </p:nvSpPr>
        <p:spPr>
          <a:xfrm>
            <a:off x="5951075" y="661300"/>
            <a:ext cx="3013500" cy="1716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500" b="1">
                <a:latin typeface="Poppins"/>
                <a:ea typeface="Poppins"/>
                <a:cs typeface="Poppins"/>
                <a:sym typeface="Poppins"/>
              </a:rPr>
              <a:t>Ranking of predictors</a:t>
            </a:r>
            <a:endParaRPr sz="1500" b="1">
              <a:latin typeface="Poppins"/>
              <a:ea typeface="Poppins"/>
              <a:cs typeface="Poppins"/>
              <a:sym typeface="Poppins"/>
            </a:endParaRPr>
          </a:p>
          <a:p>
            <a:pPr marL="457200" lvl="0" indent="-317500" algn="l" rtl="0">
              <a:lnSpc>
                <a:spcPct val="150000"/>
              </a:lnSpc>
              <a:spcBef>
                <a:spcPts val="0"/>
              </a:spcBef>
              <a:spcAft>
                <a:spcPts val="0"/>
              </a:spcAft>
              <a:buSzPts val="1400"/>
              <a:buFont typeface="Poppins"/>
              <a:buAutoNum type="arabicPeriod"/>
            </a:pPr>
            <a:r>
              <a:rPr lang="en">
                <a:latin typeface="Poppins"/>
                <a:ea typeface="Poppins"/>
                <a:cs typeface="Poppins"/>
                <a:sym typeface="Poppins"/>
              </a:rPr>
              <a:t>Retail Sales</a:t>
            </a:r>
            <a:endParaRPr>
              <a:latin typeface="Poppins"/>
              <a:ea typeface="Poppins"/>
              <a:cs typeface="Poppins"/>
              <a:sym typeface="Poppins"/>
            </a:endParaRPr>
          </a:p>
          <a:p>
            <a:pPr marL="457200" lvl="0" indent="-317500" algn="l" rtl="0">
              <a:lnSpc>
                <a:spcPct val="150000"/>
              </a:lnSpc>
              <a:spcBef>
                <a:spcPts val="0"/>
              </a:spcBef>
              <a:spcAft>
                <a:spcPts val="0"/>
              </a:spcAft>
              <a:buSzPts val="1400"/>
              <a:buFont typeface="Poppins"/>
              <a:buAutoNum type="arabicPeriod"/>
            </a:pPr>
            <a:r>
              <a:rPr lang="en">
                <a:latin typeface="Poppins"/>
                <a:ea typeface="Poppins"/>
                <a:cs typeface="Poppins"/>
                <a:sym typeface="Poppins"/>
              </a:rPr>
              <a:t>Inflation expectation</a:t>
            </a:r>
            <a:endParaRPr>
              <a:latin typeface="Poppins"/>
              <a:ea typeface="Poppins"/>
              <a:cs typeface="Poppins"/>
              <a:sym typeface="Poppins"/>
            </a:endParaRPr>
          </a:p>
          <a:p>
            <a:pPr marL="457200" lvl="0" indent="-317500" algn="l" rtl="0">
              <a:lnSpc>
                <a:spcPct val="150000"/>
              </a:lnSpc>
              <a:spcBef>
                <a:spcPts val="0"/>
              </a:spcBef>
              <a:spcAft>
                <a:spcPts val="0"/>
              </a:spcAft>
              <a:buSzPts val="1400"/>
              <a:buFont typeface="Poppins"/>
              <a:buAutoNum type="arabicPeriod"/>
            </a:pPr>
            <a:r>
              <a:rPr lang="en">
                <a:latin typeface="Poppins"/>
                <a:ea typeface="Poppins"/>
                <a:cs typeface="Poppins"/>
                <a:sym typeface="Poppins"/>
              </a:rPr>
              <a:t>Unemployment</a:t>
            </a:r>
            <a:endParaRPr>
              <a:latin typeface="Poppins"/>
              <a:ea typeface="Poppins"/>
              <a:cs typeface="Poppins"/>
              <a:sym typeface="Poppins"/>
            </a:endParaRPr>
          </a:p>
          <a:p>
            <a:pPr marL="457200" lvl="0" indent="-317500" algn="l" rtl="0">
              <a:lnSpc>
                <a:spcPct val="150000"/>
              </a:lnSpc>
              <a:spcBef>
                <a:spcPts val="0"/>
              </a:spcBef>
              <a:spcAft>
                <a:spcPts val="0"/>
              </a:spcAft>
              <a:buSzPts val="1400"/>
              <a:buFont typeface="Poppins"/>
              <a:buAutoNum type="arabicPeriod"/>
            </a:pPr>
            <a:r>
              <a:rPr lang="en">
                <a:latin typeface="Poppins"/>
                <a:ea typeface="Poppins"/>
                <a:cs typeface="Poppins"/>
                <a:sym typeface="Poppins"/>
              </a:rPr>
              <a:t>Consumer Sentiment</a:t>
            </a:r>
            <a:endParaRPr>
              <a:latin typeface="Poppins"/>
              <a:ea typeface="Poppins"/>
              <a:cs typeface="Poppins"/>
              <a:sym typeface="Poppins"/>
            </a:endParaRPr>
          </a:p>
        </p:txBody>
      </p:sp>
      <p:pic>
        <p:nvPicPr>
          <p:cNvPr id="1259" name="Google Shape;1259;p56"/>
          <p:cNvPicPr preferRelativeResize="0"/>
          <p:nvPr/>
        </p:nvPicPr>
        <p:blipFill rotWithShape="1">
          <a:blip r:embed="rId3">
            <a:alphaModFix/>
          </a:blip>
          <a:srcRect t="2591" b="5513"/>
          <a:stretch/>
        </p:blipFill>
        <p:spPr>
          <a:xfrm>
            <a:off x="152400" y="129550"/>
            <a:ext cx="5466851" cy="4897351"/>
          </a:xfrm>
          <a:prstGeom prst="rect">
            <a:avLst/>
          </a:prstGeom>
          <a:noFill/>
          <a:ln>
            <a:noFill/>
          </a:ln>
        </p:spPr>
      </p:pic>
      <p:pic>
        <p:nvPicPr>
          <p:cNvPr id="1260" name="Google Shape;1260;p56"/>
          <p:cNvPicPr preferRelativeResize="0"/>
          <p:nvPr/>
        </p:nvPicPr>
        <p:blipFill>
          <a:blip r:embed="rId4">
            <a:alphaModFix/>
          </a:blip>
          <a:stretch>
            <a:fillRect/>
          </a:stretch>
        </p:blipFill>
        <p:spPr>
          <a:xfrm>
            <a:off x="6162986" y="3520700"/>
            <a:ext cx="2589675" cy="5028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57"/>
          <p:cNvSpPr txBox="1">
            <a:spLocks noGrp="1"/>
          </p:cNvSpPr>
          <p:nvPr>
            <p:ph type="title" idx="4294967295"/>
          </p:nvPr>
        </p:nvSpPr>
        <p:spPr>
          <a:xfrm>
            <a:off x="2198600" y="497450"/>
            <a:ext cx="7704000" cy="48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Neighbours (KNN)</a:t>
            </a:r>
            <a:endParaRPr/>
          </a:p>
        </p:txBody>
      </p:sp>
      <p:sp>
        <p:nvSpPr>
          <p:cNvPr id="1266" name="Google Shape;1266;p57"/>
          <p:cNvSpPr txBox="1">
            <a:spLocks noGrp="1"/>
          </p:cNvSpPr>
          <p:nvPr>
            <p:ph type="body" idx="4294967295"/>
          </p:nvPr>
        </p:nvSpPr>
        <p:spPr>
          <a:xfrm>
            <a:off x="1462925" y="1770150"/>
            <a:ext cx="4160700" cy="2316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700">
                <a:solidFill>
                  <a:schemeClr val="dk1"/>
                </a:solidFill>
              </a:rPr>
              <a:t>Supervised learning method</a:t>
            </a:r>
            <a:endParaRPr sz="1700">
              <a:solidFill>
                <a:schemeClr val="dk1"/>
              </a:solidFill>
            </a:endParaRPr>
          </a:p>
          <a:p>
            <a:pPr marL="457200" lvl="0" indent="-311150" algn="l" rtl="0">
              <a:spcBef>
                <a:spcPts val="1000"/>
              </a:spcBef>
              <a:spcAft>
                <a:spcPts val="0"/>
              </a:spcAft>
              <a:buClr>
                <a:schemeClr val="dk1"/>
              </a:buClr>
              <a:buSzPts val="1300"/>
              <a:buChar char="-"/>
            </a:pPr>
            <a:r>
              <a:rPr lang="en" sz="1700">
                <a:solidFill>
                  <a:schemeClr val="dk1"/>
                </a:solidFill>
              </a:rPr>
              <a:t>Takes the majority in K number of neighbours to determine the type of a certain data point</a:t>
            </a:r>
            <a:endParaRPr sz="1700">
              <a:solidFill>
                <a:schemeClr val="dk1"/>
              </a:solidFill>
            </a:endParaRPr>
          </a:p>
          <a:p>
            <a:pPr marL="457200" lvl="0" indent="-336550" algn="l" rtl="0">
              <a:spcBef>
                <a:spcPts val="1000"/>
              </a:spcBef>
              <a:spcAft>
                <a:spcPts val="1000"/>
              </a:spcAft>
              <a:buClr>
                <a:schemeClr val="dk1"/>
              </a:buClr>
              <a:buSzPts val="1700"/>
              <a:buChar char="-"/>
            </a:pPr>
            <a:r>
              <a:rPr lang="en" sz="1700">
                <a:solidFill>
                  <a:schemeClr val="dk1"/>
                </a:solidFill>
              </a:rPr>
              <a:t>Optimal K value has the lowest misclassification error</a:t>
            </a:r>
            <a:endParaRPr sz="1700">
              <a:solidFill>
                <a:schemeClr val="dk1"/>
              </a:solidFill>
            </a:endParaRPr>
          </a:p>
        </p:txBody>
      </p:sp>
      <p:pic>
        <p:nvPicPr>
          <p:cNvPr id="1267" name="Google Shape;1267;p57"/>
          <p:cNvPicPr preferRelativeResize="0"/>
          <p:nvPr/>
        </p:nvPicPr>
        <p:blipFill>
          <a:blip r:embed="rId3">
            <a:alphaModFix/>
          </a:blip>
          <a:stretch>
            <a:fillRect/>
          </a:stretch>
        </p:blipFill>
        <p:spPr>
          <a:xfrm>
            <a:off x="5851200" y="1744325"/>
            <a:ext cx="2558975" cy="2368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58"/>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Cross-Validation</a:t>
            </a:r>
            <a:endParaRPr/>
          </a:p>
        </p:txBody>
      </p:sp>
      <p:pic>
        <p:nvPicPr>
          <p:cNvPr id="1273" name="Google Shape;1273;p58"/>
          <p:cNvPicPr preferRelativeResize="0"/>
          <p:nvPr/>
        </p:nvPicPr>
        <p:blipFill rotWithShape="1">
          <a:blip r:embed="rId3">
            <a:alphaModFix/>
          </a:blip>
          <a:srcRect r="14398"/>
          <a:stretch/>
        </p:blipFill>
        <p:spPr>
          <a:xfrm>
            <a:off x="274500" y="1436525"/>
            <a:ext cx="5313824" cy="2418725"/>
          </a:xfrm>
          <a:prstGeom prst="rect">
            <a:avLst/>
          </a:prstGeom>
          <a:noFill/>
          <a:ln>
            <a:noFill/>
          </a:ln>
        </p:spPr>
      </p:pic>
      <p:sp>
        <p:nvSpPr>
          <p:cNvPr id="1274" name="Google Shape;1274;p58"/>
          <p:cNvSpPr txBox="1"/>
          <p:nvPr/>
        </p:nvSpPr>
        <p:spPr>
          <a:xfrm>
            <a:off x="5795625" y="1826288"/>
            <a:ext cx="3161100" cy="1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200"/>
              </a:spcAft>
              <a:buNone/>
            </a:pPr>
            <a:r>
              <a:rPr lang="en"/>
              <a:t>Select the cross-validation dataset by taking a small portion from the training dataset and then use the same to evaluate different possible values of K by performing </a:t>
            </a:r>
            <a:r>
              <a:rPr lang="en" u="sng"/>
              <a:t>10 fold cross-validation</a:t>
            </a:r>
            <a:endParaRPr sz="1700" u="sng">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pic>
        <p:nvPicPr>
          <p:cNvPr id="1279" name="Google Shape;1279;p59"/>
          <p:cNvPicPr preferRelativeResize="0"/>
          <p:nvPr/>
        </p:nvPicPr>
        <p:blipFill rotWithShape="1">
          <a:blip r:embed="rId3">
            <a:alphaModFix/>
          </a:blip>
          <a:srcRect l="2985" t="28739" r="17831"/>
          <a:stretch/>
        </p:blipFill>
        <p:spPr>
          <a:xfrm>
            <a:off x="1361300" y="1606550"/>
            <a:ext cx="3796099" cy="2725026"/>
          </a:xfrm>
          <a:prstGeom prst="rect">
            <a:avLst/>
          </a:prstGeom>
          <a:noFill/>
          <a:ln>
            <a:noFill/>
          </a:ln>
        </p:spPr>
      </p:pic>
      <p:sp>
        <p:nvSpPr>
          <p:cNvPr id="1280" name="Google Shape;1280;p59"/>
          <p:cNvSpPr txBox="1"/>
          <p:nvPr/>
        </p:nvSpPr>
        <p:spPr>
          <a:xfrm>
            <a:off x="5525875" y="2745875"/>
            <a:ext cx="2346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Poppins"/>
                <a:ea typeface="Poppins"/>
                <a:cs typeface="Poppins"/>
                <a:sym typeface="Poppins"/>
              </a:rPr>
              <a:t>Optimal K value = 7</a:t>
            </a:r>
            <a:endParaRPr sz="1700">
              <a:latin typeface="Poppins"/>
              <a:ea typeface="Poppins"/>
              <a:cs typeface="Poppins"/>
              <a:sym typeface="Poppins"/>
            </a:endParaRPr>
          </a:p>
        </p:txBody>
      </p:sp>
      <p:cxnSp>
        <p:nvCxnSpPr>
          <p:cNvPr id="1281" name="Google Shape;1281;p59"/>
          <p:cNvCxnSpPr>
            <a:endCxn id="1280" idx="1"/>
          </p:cNvCxnSpPr>
          <p:nvPr/>
        </p:nvCxnSpPr>
        <p:spPr>
          <a:xfrm>
            <a:off x="3602575" y="1712375"/>
            <a:ext cx="1923300" cy="1256700"/>
          </a:xfrm>
          <a:prstGeom prst="straightConnector1">
            <a:avLst/>
          </a:prstGeom>
          <a:noFill/>
          <a:ln w="28575" cap="flat" cmpd="sng">
            <a:solidFill>
              <a:srgbClr val="FF5652"/>
            </a:solidFill>
            <a:prstDash val="solid"/>
            <a:round/>
            <a:headEnd type="none" w="med" len="med"/>
            <a:tailEnd type="none" w="med" len="med"/>
          </a:ln>
        </p:spPr>
      </p:cxnSp>
      <p:sp>
        <p:nvSpPr>
          <p:cNvPr id="1282" name="Google Shape;1282;p59"/>
          <p:cNvSpPr/>
          <p:nvPr/>
        </p:nvSpPr>
        <p:spPr>
          <a:xfrm>
            <a:off x="1285100" y="1660550"/>
            <a:ext cx="2189400" cy="148200"/>
          </a:xfrm>
          <a:prstGeom prst="rect">
            <a:avLst/>
          </a:prstGeom>
          <a:noFill/>
          <a:ln w="28575" cap="flat" cmpd="sng">
            <a:solidFill>
              <a:srgbClr val="7F3E3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rot="-5400000">
            <a:off x="1990300" y="4316525"/>
            <a:ext cx="518100" cy="148200"/>
          </a:xfrm>
          <a:prstGeom prst="rightArrow">
            <a:avLst>
              <a:gd name="adj1" fmla="val 50000"/>
              <a:gd name="adj2" fmla="val 50000"/>
            </a:avLst>
          </a:prstGeom>
          <a:solidFill>
            <a:srgbClr val="B9796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txBox="1"/>
          <p:nvPr/>
        </p:nvSpPr>
        <p:spPr>
          <a:xfrm>
            <a:off x="242550" y="286825"/>
            <a:ext cx="8658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dk2"/>
                </a:solidFill>
                <a:latin typeface="Poppins"/>
                <a:ea typeface="Poppins"/>
                <a:cs typeface="Poppins"/>
                <a:sym typeface="Poppins"/>
              </a:rPr>
              <a:t>Choosing the optimal K value</a:t>
            </a:r>
            <a:endParaRPr sz="3600" b="1">
              <a:solidFill>
                <a:schemeClr val="dk2"/>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pic>
        <p:nvPicPr>
          <p:cNvPr id="1289" name="Google Shape;1289;p60"/>
          <p:cNvPicPr preferRelativeResize="0"/>
          <p:nvPr/>
        </p:nvPicPr>
        <p:blipFill rotWithShape="1">
          <a:blip r:embed="rId3">
            <a:alphaModFix/>
          </a:blip>
          <a:srcRect r="33836"/>
          <a:stretch/>
        </p:blipFill>
        <p:spPr>
          <a:xfrm>
            <a:off x="5218175" y="677988"/>
            <a:ext cx="2949901" cy="2763075"/>
          </a:xfrm>
          <a:prstGeom prst="rect">
            <a:avLst/>
          </a:prstGeom>
          <a:noFill/>
          <a:ln>
            <a:noFill/>
          </a:ln>
        </p:spPr>
      </p:pic>
      <p:pic>
        <p:nvPicPr>
          <p:cNvPr id="1290" name="Google Shape;1290;p60"/>
          <p:cNvPicPr preferRelativeResize="0"/>
          <p:nvPr/>
        </p:nvPicPr>
        <p:blipFill rotWithShape="1">
          <a:blip r:embed="rId4">
            <a:alphaModFix/>
          </a:blip>
          <a:srcRect r="15853" b="8950"/>
          <a:stretch/>
        </p:blipFill>
        <p:spPr>
          <a:xfrm>
            <a:off x="732825" y="1059000"/>
            <a:ext cx="4561550" cy="1796225"/>
          </a:xfrm>
          <a:prstGeom prst="rect">
            <a:avLst/>
          </a:prstGeom>
          <a:noFill/>
          <a:ln w="19050" cap="flat" cmpd="sng">
            <a:solidFill>
              <a:schemeClr val="dk2"/>
            </a:solidFill>
            <a:prstDash val="solid"/>
            <a:round/>
            <a:headEnd type="none" w="sm" len="sm"/>
            <a:tailEnd type="none" w="sm" len="sm"/>
          </a:ln>
        </p:spPr>
      </p:pic>
      <p:sp>
        <p:nvSpPr>
          <p:cNvPr id="1291" name="Google Shape;1291;p60"/>
          <p:cNvSpPr txBox="1"/>
          <p:nvPr/>
        </p:nvSpPr>
        <p:spPr>
          <a:xfrm>
            <a:off x="1520150" y="152400"/>
            <a:ext cx="5558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b="1">
                <a:solidFill>
                  <a:schemeClr val="dk2"/>
                </a:solidFill>
                <a:latin typeface="Montserrat"/>
                <a:ea typeface="Montserrat"/>
                <a:cs typeface="Montserrat"/>
                <a:sym typeface="Montserrat"/>
              </a:rPr>
              <a:t>Evaluating KNN</a:t>
            </a:r>
            <a:endParaRPr sz="3600" b="1">
              <a:solidFill>
                <a:schemeClr val="dk2"/>
              </a:solidFill>
              <a:latin typeface="Montserrat"/>
              <a:ea typeface="Montserrat"/>
              <a:cs typeface="Montserrat"/>
              <a:sym typeface="Montserrat"/>
            </a:endParaRPr>
          </a:p>
        </p:txBody>
      </p:sp>
      <p:sp>
        <p:nvSpPr>
          <p:cNvPr id="1292" name="Google Shape;1292;p60"/>
          <p:cNvSpPr txBox="1"/>
          <p:nvPr/>
        </p:nvSpPr>
        <p:spPr>
          <a:xfrm>
            <a:off x="6103100" y="3253525"/>
            <a:ext cx="20211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latin typeface="Poppins"/>
                <a:ea typeface="Poppins"/>
                <a:cs typeface="Poppins"/>
                <a:sym typeface="Poppins"/>
              </a:rPr>
              <a:t>Accuracy = 0.77083</a:t>
            </a:r>
            <a:endParaRPr sz="1100">
              <a:latin typeface="Poppins"/>
              <a:ea typeface="Poppins"/>
              <a:cs typeface="Poppins"/>
              <a:sym typeface="Poppins"/>
            </a:endParaRPr>
          </a:p>
        </p:txBody>
      </p:sp>
      <p:sp>
        <p:nvSpPr>
          <p:cNvPr id="1293" name="Google Shape;1293;p60"/>
          <p:cNvSpPr/>
          <p:nvPr/>
        </p:nvSpPr>
        <p:spPr>
          <a:xfrm>
            <a:off x="820550" y="2582175"/>
            <a:ext cx="3601800" cy="168300"/>
          </a:xfrm>
          <a:prstGeom prst="rect">
            <a:avLst/>
          </a:prstGeom>
          <a:noFill/>
          <a:ln w="28575" cap="flat" cmpd="sng">
            <a:solidFill>
              <a:srgbClr val="FF56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0"/>
          <p:cNvSpPr/>
          <p:nvPr/>
        </p:nvSpPr>
        <p:spPr>
          <a:xfrm rot="2475524">
            <a:off x="5787866" y="1769158"/>
            <a:ext cx="2376489" cy="541884"/>
          </a:xfrm>
          <a:prstGeom prst="rect">
            <a:avLst/>
          </a:prstGeom>
          <a:noFill/>
          <a:ln w="28575" cap="flat" cmpd="sng">
            <a:solidFill>
              <a:srgbClr val="FF565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0"/>
          <p:cNvSpPr txBox="1"/>
          <p:nvPr/>
        </p:nvSpPr>
        <p:spPr>
          <a:xfrm>
            <a:off x="591950" y="2935700"/>
            <a:ext cx="3925500" cy="20373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en" sz="1300"/>
              <a:t>Representation of the main classification metrics on a per-class basis. </a:t>
            </a:r>
            <a:endParaRPr sz="1300"/>
          </a:p>
          <a:p>
            <a:pPr marL="457200" lvl="0" indent="-311150" algn="l" rtl="0">
              <a:lnSpc>
                <a:spcPct val="115000"/>
              </a:lnSpc>
              <a:spcBef>
                <a:spcPts val="1000"/>
              </a:spcBef>
              <a:spcAft>
                <a:spcPts val="0"/>
              </a:spcAft>
              <a:buSzPts val="1300"/>
              <a:buChar char="-"/>
            </a:pPr>
            <a:r>
              <a:rPr lang="en" sz="1300"/>
              <a:t>Gives a deeper intuition of the classifier behavior over global accuracy which can mask functional weaknesses in one class of a multiclass problem.</a:t>
            </a:r>
            <a:endParaRPr sz="1300"/>
          </a:p>
          <a:p>
            <a:pPr marL="0" lvl="0" indent="0" algn="l" rtl="0">
              <a:spcBef>
                <a:spcPts val="1000"/>
              </a:spcBef>
              <a:spcAft>
                <a:spcPts val="0"/>
              </a:spcAft>
              <a:buNone/>
            </a:pPr>
            <a:endParaRPr>
              <a:latin typeface="Poppins"/>
              <a:ea typeface="Poppins"/>
              <a:cs typeface="Poppins"/>
              <a:sym typeface="Poppins"/>
            </a:endParaRPr>
          </a:p>
        </p:txBody>
      </p:sp>
      <p:sp>
        <p:nvSpPr>
          <p:cNvPr id="1296" name="Google Shape;1296;p60"/>
          <p:cNvSpPr txBox="1"/>
          <p:nvPr/>
        </p:nvSpPr>
        <p:spPr>
          <a:xfrm>
            <a:off x="4838400" y="3530150"/>
            <a:ext cx="4107000" cy="18072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SzPts val="1300"/>
              <a:buChar char="-"/>
            </a:pPr>
            <a:r>
              <a:rPr lang="en" sz="1300"/>
              <a:t>Gives a clear overview of the actual labels and the prediction of the model. </a:t>
            </a:r>
            <a:endParaRPr sz="1300"/>
          </a:p>
          <a:p>
            <a:pPr marL="457200" lvl="0" indent="-311150" algn="l" rtl="0">
              <a:lnSpc>
                <a:spcPct val="115000"/>
              </a:lnSpc>
              <a:spcBef>
                <a:spcPts val="1000"/>
              </a:spcBef>
              <a:spcAft>
                <a:spcPts val="0"/>
              </a:spcAft>
              <a:buSzPts val="1300"/>
              <a:buChar char="-"/>
            </a:pPr>
            <a:r>
              <a:rPr lang="en" sz="1300"/>
              <a:t>Represents the accuracy visualization of the predicted model looking at the True Negative and True Positive.</a:t>
            </a:r>
            <a:endParaRPr sz="1300"/>
          </a:p>
          <a:p>
            <a:pPr marL="0" lvl="0" indent="0" algn="l" rtl="0">
              <a:spcBef>
                <a:spcPts val="1000"/>
              </a:spcBef>
              <a:spcAft>
                <a:spcPts val="0"/>
              </a:spcAft>
              <a:buNone/>
            </a:pPr>
            <a:endParaRPr>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9"/>
                                        </p:tgtEl>
                                        <p:attrNameLst>
                                          <p:attrName>style.visibility</p:attrName>
                                        </p:attrNameLst>
                                      </p:cBhvr>
                                      <p:to>
                                        <p:strVal val="visible"/>
                                      </p:to>
                                    </p:set>
                                    <p:animEffect transition="in" filter="fade">
                                      <p:cBhvr>
                                        <p:cTn id="7" dur="600"/>
                                        <p:tgtEl>
                                          <p:spTgt spid="1289"/>
                                        </p:tgtEl>
                                      </p:cBhvr>
                                    </p:animEffect>
                                  </p:childTnLst>
                                </p:cTn>
                              </p:par>
                              <p:par>
                                <p:cTn id="8" presetID="10" presetClass="entr" presetSubtype="0" fill="hold" nodeType="withEffect">
                                  <p:stCondLst>
                                    <p:cond delay="0"/>
                                  </p:stCondLst>
                                  <p:childTnLst>
                                    <p:set>
                                      <p:cBhvr>
                                        <p:cTn id="9" dur="1" fill="hold">
                                          <p:stCondLst>
                                            <p:cond delay="0"/>
                                          </p:stCondLst>
                                        </p:cTn>
                                        <p:tgtEl>
                                          <p:spTgt spid="1294"/>
                                        </p:tgtEl>
                                        <p:attrNameLst>
                                          <p:attrName>style.visibility</p:attrName>
                                        </p:attrNameLst>
                                      </p:cBhvr>
                                      <p:to>
                                        <p:strVal val="visible"/>
                                      </p:to>
                                    </p:set>
                                    <p:animEffect transition="in" filter="fade">
                                      <p:cBhvr>
                                        <p:cTn id="10" dur="600"/>
                                        <p:tgtEl>
                                          <p:spTgt spid="1294"/>
                                        </p:tgtEl>
                                      </p:cBhvr>
                                    </p:animEffect>
                                  </p:childTnLst>
                                </p:cTn>
                              </p:par>
                              <p:par>
                                <p:cTn id="11" presetID="10" presetClass="entr" presetSubtype="0" fill="hold" nodeType="withEffect">
                                  <p:stCondLst>
                                    <p:cond delay="0"/>
                                  </p:stCondLst>
                                  <p:childTnLst>
                                    <p:set>
                                      <p:cBhvr>
                                        <p:cTn id="12" dur="1" fill="hold">
                                          <p:stCondLst>
                                            <p:cond delay="0"/>
                                          </p:stCondLst>
                                        </p:cTn>
                                        <p:tgtEl>
                                          <p:spTgt spid="1292"/>
                                        </p:tgtEl>
                                        <p:attrNameLst>
                                          <p:attrName>style.visibility</p:attrName>
                                        </p:attrNameLst>
                                      </p:cBhvr>
                                      <p:to>
                                        <p:strVal val="visible"/>
                                      </p:to>
                                    </p:set>
                                    <p:animEffect transition="in" filter="fade">
                                      <p:cBhvr>
                                        <p:cTn id="13" dur="600"/>
                                        <p:tgtEl>
                                          <p:spTgt spid="1292"/>
                                        </p:tgtEl>
                                      </p:cBhvr>
                                    </p:animEffect>
                                  </p:childTnLst>
                                </p:cTn>
                              </p:par>
                              <p:par>
                                <p:cTn id="14" presetID="10" presetClass="entr" presetSubtype="0" fill="hold" nodeType="withEffect">
                                  <p:stCondLst>
                                    <p:cond delay="0"/>
                                  </p:stCondLst>
                                  <p:childTnLst>
                                    <p:set>
                                      <p:cBhvr>
                                        <p:cTn id="15" dur="1" fill="hold">
                                          <p:stCondLst>
                                            <p:cond delay="0"/>
                                          </p:stCondLst>
                                        </p:cTn>
                                        <p:tgtEl>
                                          <p:spTgt spid="1296"/>
                                        </p:tgtEl>
                                        <p:attrNameLst>
                                          <p:attrName>style.visibility</p:attrName>
                                        </p:attrNameLst>
                                      </p:cBhvr>
                                      <p:to>
                                        <p:strVal val="visible"/>
                                      </p:to>
                                    </p:set>
                                    <p:animEffect transition="in" filter="fade">
                                      <p:cBhvr>
                                        <p:cTn id="16" dur="600"/>
                                        <p:tgtEl>
                                          <p:spTgt spid="1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62"/>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ARIMA</a:t>
            </a:r>
            <a:endParaRPr/>
          </a:p>
          <a:p>
            <a:pPr marL="0" lvl="0" indent="0" algn="ctr" rtl="0">
              <a:spcBef>
                <a:spcPts val="0"/>
              </a:spcBef>
              <a:spcAft>
                <a:spcPts val="0"/>
              </a:spcAft>
              <a:buNone/>
            </a:pPr>
            <a:endParaRPr sz="2200">
              <a:latin typeface="Montserrat"/>
              <a:ea typeface="Montserrat"/>
              <a:cs typeface="Montserrat"/>
              <a:sym typeface="Montserrat"/>
            </a:endParaRPr>
          </a:p>
        </p:txBody>
      </p:sp>
      <p:pic>
        <p:nvPicPr>
          <p:cNvPr id="1313" name="Google Shape;1313;p62"/>
          <p:cNvPicPr preferRelativeResize="0"/>
          <p:nvPr/>
        </p:nvPicPr>
        <p:blipFill>
          <a:blip r:embed="rId3">
            <a:alphaModFix/>
          </a:blip>
          <a:stretch>
            <a:fillRect/>
          </a:stretch>
        </p:blipFill>
        <p:spPr>
          <a:xfrm>
            <a:off x="1278147" y="1756800"/>
            <a:ext cx="6524625" cy="763450"/>
          </a:xfrm>
          <a:prstGeom prst="rect">
            <a:avLst/>
          </a:prstGeom>
          <a:noFill/>
          <a:ln>
            <a:noFill/>
          </a:ln>
        </p:spPr>
      </p:pic>
      <p:sp>
        <p:nvSpPr>
          <p:cNvPr id="1314" name="Google Shape;1314;p62"/>
          <p:cNvSpPr txBox="1"/>
          <p:nvPr/>
        </p:nvSpPr>
        <p:spPr>
          <a:xfrm>
            <a:off x="2096700" y="1056075"/>
            <a:ext cx="4950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Montserrat"/>
                <a:ea typeface="Montserrat"/>
                <a:cs typeface="Montserrat"/>
                <a:sym typeface="Montserrat"/>
              </a:rPr>
              <a:t>Similar to Linear Regression, but uses past data points as predictors. </a:t>
            </a:r>
            <a:endParaRPr sz="1900">
              <a:latin typeface="Montserrat"/>
              <a:ea typeface="Montserrat"/>
              <a:cs typeface="Montserrat"/>
              <a:sym typeface="Montserrat"/>
            </a:endParaRPr>
          </a:p>
        </p:txBody>
      </p:sp>
      <p:cxnSp>
        <p:nvCxnSpPr>
          <p:cNvPr id="1315" name="Google Shape;1315;p62"/>
          <p:cNvCxnSpPr/>
          <p:nvPr/>
        </p:nvCxnSpPr>
        <p:spPr>
          <a:xfrm>
            <a:off x="1940125" y="2528900"/>
            <a:ext cx="0" cy="675000"/>
          </a:xfrm>
          <a:prstGeom prst="straightConnector1">
            <a:avLst/>
          </a:prstGeom>
          <a:noFill/>
          <a:ln w="9525" cap="flat" cmpd="sng">
            <a:solidFill>
              <a:schemeClr val="dk2"/>
            </a:solidFill>
            <a:prstDash val="solid"/>
            <a:round/>
            <a:headEnd type="none" w="med" len="med"/>
            <a:tailEnd type="triangle" w="med" len="med"/>
          </a:ln>
        </p:spPr>
      </p:cxnSp>
      <p:sp>
        <p:nvSpPr>
          <p:cNvPr id="1316" name="Google Shape;1316;p62"/>
          <p:cNvSpPr txBox="1"/>
          <p:nvPr/>
        </p:nvSpPr>
        <p:spPr>
          <a:xfrm>
            <a:off x="889975" y="3212550"/>
            <a:ext cx="210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Predicted Value</a:t>
            </a:r>
            <a:endParaRPr>
              <a:latin typeface="Poppins"/>
              <a:ea typeface="Poppins"/>
              <a:cs typeface="Poppins"/>
              <a:sym typeface="Poppins"/>
            </a:endParaRPr>
          </a:p>
        </p:txBody>
      </p:sp>
      <p:cxnSp>
        <p:nvCxnSpPr>
          <p:cNvPr id="1317" name="Google Shape;1317;p62"/>
          <p:cNvCxnSpPr>
            <a:endCxn id="1318" idx="0"/>
          </p:cNvCxnSpPr>
          <p:nvPr/>
        </p:nvCxnSpPr>
        <p:spPr>
          <a:xfrm>
            <a:off x="3675475" y="2550200"/>
            <a:ext cx="453000" cy="546000"/>
          </a:xfrm>
          <a:prstGeom prst="straightConnector1">
            <a:avLst/>
          </a:prstGeom>
          <a:noFill/>
          <a:ln w="9525" cap="flat" cmpd="sng">
            <a:solidFill>
              <a:schemeClr val="dk2"/>
            </a:solidFill>
            <a:prstDash val="solid"/>
            <a:round/>
            <a:headEnd type="none" w="med" len="med"/>
            <a:tailEnd type="triangle" w="med" len="med"/>
          </a:ln>
        </p:spPr>
      </p:cxnSp>
      <p:sp>
        <p:nvSpPr>
          <p:cNvPr id="1318" name="Google Shape;1318;p62"/>
          <p:cNvSpPr txBox="1"/>
          <p:nvPr/>
        </p:nvSpPr>
        <p:spPr>
          <a:xfrm>
            <a:off x="3078325" y="3096200"/>
            <a:ext cx="2100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Predictors </a:t>
            </a:r>
            <a:endParaRPr>
              <a:latin typeface="Poppins"/>
              <a:ea typeface="Poppins"/>
              <a:cs typeface="Poppins"/>
              <a:sym typeface="Poppins"/>
            </a:endParaRPr>
          </a:p>
          <a:p>
            <a:pPr marL="0" lvl="0" indent="0" algn="ctr" rtl="0">
              <a:spcBef>
                <a:spcPts val="0"/>
              </a:spcBef>
              <a:spcAft>
                <a:spcPts val="0"/>
              </a:spcAft>
              <a:buNone/>
            </a:pPr>
            <a:r>
              <a:rPr lang="en">
                <a:latin typeface="Poppins"/>
                <a:ea typeface="Poppins"/>
                <a:cs typeface="Poppins"/>
                <a:sym typeface="Poppins"/>
              </a:rPr>
              <a:t>(Past values)</a:t>
            </a:r>
            <a:endParaRPr>
              <a:latin typeface="Poppins"/>
              <a:ea typeface="Poppins"/>
              <a:cs typeface="Poppins"/>
              <a:sym typeface="Poppins"/>
            </a:endParaRPr>
          </a:p>
        </p:txBody>
      </p:sp>
      <p:cxnSp>
        <p:nvCxnSpPr>
          <p:cNvPr id="1319" name="Google Shape;1319;p62"/>
          <p:cNvCxnSpPr>
            <a:stCxn id="1313" idx="2"/>
            <a:endCxn id="1318" idx="0"/>
          </p:cNvCxnSpPr>
          <p:nvPr/>
        </p:nvCxnSpPr>
        <p:spPr>
          <a:xfrm flipH="1">
            <a:off x="4128559" y="2520250"/>
            <a:ext cx="411900" cy="576000"/>
          </a:xfrm>
          <a:prstGeom prst="straightConnector1">
            <a:avLst/>
          </a:prstGeom>
          <a:noFill/>
          <a:ln w="9525" cap="flat" cmpd="sng">
            <a:solidFill>
              <a:schemeClr val="dk2"/>
            </a:solidFill>
            <a:prstDash val="solid"/>
            <a:round/>
            <a:headEnd type="none" w="med" len="med"/>
            <a:tailEnd type="triangle" w="med" len="med"/>
          </a:ln>
        </p:spPr>
      </p:cxnSp>
      <p:cxnSp>
        <p:nvCxnSpPr>
          <p:cNvPr id="1320" name="Google Shape;1320;p62"/>
          <p:cNvCxnSpPr/>
          <p:nvPr/>
        </p:nvCxnSpPr>
        <p:spPr>
          <a:xfrm>
            <a:off x="7203875" y="2520250"/>
            <a:ext cx="0" cy="675000"/>
          </a:xfrm>
          <a:prstGeom prst="straightConnector1">
            <a:avLst/>
          </a:prstGeom>
          <a:noFill/>
          <a:ln w="9525" cap="flat" cmpd="sng">
            <a:solidFill>
              <a:schemeClr val="dk2"/>
            </a:solidFill>
            <a:prstDash val="solid"/>
            <a:round/>
            <a:headEnd type="none" w="med" len="med"/>
            <a:tailEnd type="triangle" w="med" len="med"/>
          </a:ln>
        </p:spPr>
      </p:cxnSp>
      <p:sp>
        <p:nvSpPr>
          <p:cNvPr id="1321" name="Google Shape;1321;p62"/>
          <p:cNvSpPr txBox="1"/>
          <p:nvPr/>
        </p:nvSpPr>
        <p:spPr>
          <a:xfrm>
            <a:off x="6153725" y="3203900"/>
            <a:ext cx="210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Residual Error</a:t>
            </a:r>
            <a:endParaRPr>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6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 parameters to vary:</a:t>
            </a:r>
            <a:endParaRPr/>
          </a:p>
        </p:txBody>
      </p:sp>
      <p:sp>
        <p:nvSpPr>
          <p:cNvPr id="1327" name="Google Shape;1327;p63"/>
          <p:cNvSpPr txBox="1"/>
          <p:nvPr/>
        </p:nvSpPr>
        <p:spPr>
          <a:xfrm>
            <a:off x="462825" y="1532850"/>
            <a:ext cx="41859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dk2"/>
                </a:solidFill>
                <a:latin typeface="Montserrat ExtraBold"/>
                <a:ea typeface="Montserrat ExtraBold"/>
                <a:cs typeface="Montserrat ExtraBold"/>
                <a:sym typeface="Montserrat ExtraBold"/>
              </a:rPr>
              <a:t>P </a:t>
            </a:r>
            <a:r>
              <a:rPr lang="en" sz="1900">
                <a:solidFill>
                  <a:schemeClr val="dk2"/>
                </a:solidFill>
                <a:latin typeface="Montserrat"/>
                <a:ea typeface="Montserrat"/>
                <a:cs typeface="Montserrat"/>
                <a:sym typeface="Montserrat"/>
              </a:rPr>
              <a:t>Number of lag(previous) observations to be used.</a:t>
            </a:r>
            <a:endParaRPr sz="1900">
              <a:solidFill>
                <a:schemeClr val="dk2"/>
              </a:solidFill>
              <a:latin typeface="Montserrat"/>
              <a:ea typeface="Montserrat"/>
              <a:cs typeface="Montserrat"/>
              <a:sym typeface="Montserrat"/>
            </a:endParaRPr>
          </a:p>
        </p:txBody>
      </p:sp>
      <p:sp>
        <p:nvSpPr>
          <p:cNvPr id="1328" name="Google Shape;1328;p63"/>
          <p:cNvSpPr txBox="1"/>
          <p:nvPr/>
        </p:nvSpPr>
        <p:spPr>
          <a:xfrm>
            <a:off x="462825" y="2410050"/>
            <a:ext cx="41859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dk2"/>
                </a:solidFill>
                <a:latin typeface="Montserrat ExtraBold"/>
                <a:ea typeface="Montserrat ExtraBold"/>
                <a:cs typeface="Montserrat ExtraBold"/>
                <a:sym typeface="Montserrat ExtraBold"/>
              </a:rPr>
              <a:t>D</a:t>
            </a:r>
            <a:r>
              <a:rPr lang="en" sz="2600">
                <a:solidFill>
                  <a:schemeClr val="dk2"/>
                </a:solidFill>
                <a:latin typeface="Montserrat"/>
                <a:ea typeface="Montserrat"/>
                <a:cs typeface="Montserrat"/>
                <a:sym typeface="Montserrat"/>
              </a:rPr>
              <a:t> </a:t>
            </a:r>
            <a:r>
              <a:rPr lang="en" sz="1900">
                <a:solidFill>
                  <a:schemeClr val="dk2"/>
                </a:solidFill>
                <a:latin typeface="Montserrat"/>
                <a:ea typeface="Montserrat"/>
                <a:cs typeface="Montserrat"/>
                <a:sym typeface="Montserrat"/>
              </a:rPr>
              <a:t>Number of differences needed for stationarity.</a:t>
            </a:r>
            <a:endParaRPr sz="1900">
              <a:solidFill>
                <a:schemeClr val="dk2"/>
              </a:solidFill>
              <a:latin typeface="Montserrat"/>
              <a:ea typeface="Montserrat"/>
              <a:cs typeface="Montserrat"/>
              <a:sym typeface="Montserrat"/>
            </a:endParaRPr>
          </a:p>
        </p:txBody>
      </p:sp>
      <p:sp>
        <p:nvSpPr>
          <p:cNvPr id="1329" name="Google Shape;1329;p63"/>
          <p:cNvSpPr txBox="1"/>
          <p:nvPr/>
        </p:nvSpPr>
        <p:spPr>
          <a:xfrm>
            <a:off x="462825" y="3287250"/>
            <a:ext cx="39735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chemeClr val="dk2"/>
                </a:solidFill>
                <a:latin typeface="Montserrat ExtraBold"/>
                <a:ea typeface="Montserrat ExtraBold"/>
                <a:cs typeface="Montserrat ExtraBold"/>
                <a:sym typeface="Montserrat ExtraBold"/>
              </a:rPr>
              <a:t>Q</a:t>
            </a:r>
            <a:r>
              <a:rPr lang="en" sz="2600">
                <a:solidFill>
                  <a:schemeClr val="dk2"/>
                </a:solidFill>
                <a:latin typeface="Montserrat"/>
                <a:ea typeface="Montserrat"/>
                <a:cs typeface="Montserrat"/>
                <a:sym typeface="Montserrat"/>
              </a:rPr>
              <a:t> </a:t>
            </a:r>
            <a:r>
              <a:rPr lang="en" sz="1900">
                <a:solidFill>
                  <a:schemeClr val="dk2"/>
                </a:solidFill>
                <a:latin typeface="Montserrat"/>
                <a:ea typeface="Montserrat"/>
                <a:cs typeface="Montserrat"/>
                <a:sym typeface="Montserrat"/>
              </a:rPr>
              <a:t>Number of lagged forecast errors to be used.</a:t>
            </a:r>
            <a:endParaRPr sz="1900">
              <a:solidFill>
                <a:schemeClr val="dk2"/>
              </a:solidFill>
              <a:latin typeface="Montserrat"/>
              <a:ea typeface="Montserrat"/>
              <a:cs typeface="Montserrat"/>
              <a:sym typeface="Montserrat"/>
            </a:endParaRPr>
          </a:p>
        </p:txBody>
      </p:sp>
      <p:sp>
        <p:nvSpPr>
          <p:cNvPr id="1330" name="Google Shape;1330;p63"/>
          <p:cNvSpPr txBox="1"/>
          <p:nvPr/>
        </p:nvSpPr>
        <p:spPr>
          <a:xfrm>
            <a:off x="5189800" y="1340400"/>
            <a:ext cx="32826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We used the values of P, D, and Q that corresponds with the lowest RMSE for the model.  </a:t>
            </a:r>
            <a:endParaRPr>
              <a:latin typeface="Poppins"/>
              <a:ea typeface="Poppins"/>
              <a:cs typeface="Poppins"/>
              <a:sym typeface="Poppins"/>
            </a:endParaRPr>
          </a:p>
        </p:txBody>
      </p:sp>
      <p:pic>
        <p:nvPicPr>
          <p:cNvPr id="1331" name="Google Shape;1331;p63"/>
          <p:cNvPicPr preferRelativeResize="0"/>
          <p:nvPr/>
        </p:nvPicPr>
        <p:blipFill>
          <a:blip r:embed="rId3">
            <a:alphaModFix/>
          </a:blip>
          <a:stretch>
            <a:fillRect/>
          </a:stretch>
        </p:blipFill>
        <p:spPr>
          <a:xfrm>
            <a:off x="4753525" y="2275075"/>
            <a:ext cx="4069400" cy="2349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7"/>
                                        </p:tgtEl>
                                        <p:attrNameLst>
                                          <p:attrName>style.visibility</p:attrName>
                                        </p:attrNameLst>
                                      </p:cBhvr>
                                      <p:to>
                                        <p:strVal val="visible"/>
                                      </p:to>
                                    </p:set>
                                    <p:animEffect transition="in" filter="fade">
                                      <p:cBhvr>
                                        <p:cTn id="7" dur="1000"/>
                                        <p:tgtEl>
                                          <p:spTgt spid="1327"/>
                                        </p:tgtEl>
                                      </p:cBhvr>
                                    </p:animEffect>
                                  </p:childTnLst>
                                </p:cTn>
                              </p:par>
                              <p:par>
                                <p:cTn id="8" presetID="10" presetClass="entr" presetSubtype="0" fill="hold" nodeType="withEffect">
                                  <p:stCondLst>
                                    <p:cond delay="0"/>
                                  </p:stCondLst>
                                  <p:childTnLst>
                                    <p:set>
                                      <p:cBhvr>
                                        <p:cTn id="9" dur="1" fill="hold">
                                          <p:stCondLst>
                                            <p:cond delay="0"/>
                                          </p:stCondLst>
                                        </p:cTn>
                                        <p:tgtEl>
                                          <p:spTgt spid="1328"/>
                                        </p:tgtEl>
                                        <p:attrNameLst>
                                          <p:attrName>style.visibility</p:attrName>
                                        </p:attrNameLst>
                                      </p:cBhvr>
                                      <p:to>
                                        <p:strVal val="visible"/>
                                      </p:to>
                                    </p:set>
                                    <p:animEffect transition="in" filter="fade">
                                      <p:cBhvr>
                                        <p:cTn id="10" dur="1000"/>
                                        <p:tgtEl>
                                          <p:spTgt spid="1328"/>
                                        </p:tgtEl>
                                      </p:cBhvr>
                                    </p:animEffect>
                                  </p:childTnLst>
                                </p:cTn>
                              </p:par>
                              <p:par>
                                <p:cTn id="11" presetID="10" presetClass="entr" presetSubtype="0" fill="hold" nodeType="withEffect">
                                  <p:stCondLst>
                                    <p:cond delay="0"/>
                                  </p:stCondLst>
                                  <p:childTnLst>
                                    <p:set>
                                      <p:cBhvr>
                                        <p:cTn id="12" dur="1" fill="hold">
                                          <p:stCondLst>
                                            <p:cond delay="0"/>
                                          </p:stCondLst>
                                        </p:cTn>
                                        <p:tgtEl>
                                          <p:spTgt spid="1329"/>
                                        </p:tgtEl>
                                        <p:attrNameLst>
                                          <p:attrName>style.visibility</p:attrName>
                                        </p:attrNameLst>
                                      </p:cBhvr>
                                      <p:to>
                                        <p:strVal val="visible"/>
                                      </p:to>
                                    </p:set>
                                    <p:animEffect transition="in" filter="fade">
                                      <p:cBhvr>
                                        <p:cTn id="13" dur="1000"/>
                                        <p:tgtEl>
                                          <p:spTgt spid="13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30"/>
                                        </p:tgtEl>
                                        <p:attrNameLst>
                                          <p:attrName>style.visibility</p:attrName>
                                        </p:attrNameLst>
                                      </p:cBhvr>
                                      <p:to>
                                        <p:strVal val="visible"/>
                                      </p:to>
                                    </p:set>
                                    <p:animEffect transition="in" filter="fade">
                                      <p:cBhvr>
                                        <p:cTn id="18" dur="1000"/>
                                        <p:tgtEl>
                                          <p:spTgt spid="1330"/>
                                        </p:tgtEl>
                                      </p:cBhvr>
                                    </p:animEffect>
                                  </p:childTnLst>
                                </p:cTn>
                              </p:par>
                              <p:par>
                                <p:cTn id="19" presetID="10" presetClass="entr" presetSubtype="0" fill="hold" nodeType="withEffect">
                                  <p:stCondLst>
                                    <p:cond delay="0"/>
                                  </p:stCondLst>
                                  <p:childTnLst>
                                    <p:set>
                                      <p:cBhvr>
                                        <p:cTn id="20" dur="1" fill="hold">
                                          <p:stCondLst>
                                            <p:cond delay="0"/>
                                          </p:stCondLst>
                                        </p:cTn>
                                        <p:tgtEl>
                                          <p:spTgt spid="1331"/>
                                        </p:tgtEl>
                                        <p:attrNameLst>
                                          <p:attrName>style.visibility</p:attrName>
                                        </p:attrNameLst>
                                      </p:cBhvr>
                                      <p:to>
                                        <p:strVal val="visible"/>
                                      </p:to>
                                    </p:set>
                                    <p:animEffect transition="in" filter="fade">
                                      <p:cBhvr>
                                        <p:cTn id="21" dur="1000"/>
                                        <p:tgtEl>
                                          <p:spTgt spid="1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6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Evaluating ARIMA</a:t>
            </a:r>
            <a:endParaRPr/>
          </a:p>
          <a:p>
            <a:pPr marL="0" lvl="0" indent="0" algn="ctr" rtl="0">
              <a:spcBef>
                <a:spcPts val="0"/>
              </a:spcBef>
              <a:spcAft>
                <a:spcPts val="0"/>
              </a:spcAft>
              <a:buNone/>
            </a:pPr>
            <a:endParaRPr sz="2200">
              <a:latin typeface="Montserrat"/>
              <a:ea typeface="Montserrat"/>
              <a:cs typeface="Montserrat"/>
              <a:sym typeface="Montserrat"/>
            </a:endParaRPr>
          </a:p>
        </p:txBody>
      </p:sp>
      <p:sp>
        <p:nvSpPr>
          <p:cNvPr id="1337" name="Google Shape;1337;p64"/>
          <p:cNvSpPr txBox="1"/>
          <p:nvPr/>
        </p:nvSpPr>
        <p:spPr>
          <a:xfrm>
            <a:off x="534825" y="2836950"/>
            <a:ext cx="4014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Poppins"/>
                <a:ea typeface="Poppins"/>
                <a:cs typeface="Poppins"/>
                <a:sym typeface="Poppins"/>
              </a:rPr>
              <a:t>AIC </a:t>
            </a:r>
            <a:r>
              <a:rPr lang="en">
                <a:latin typeface="Poppins"/>
                <a:ea typeface="Poppins"/>
                <a:cs typeface="Poppins"/>
                <a:sym typeface="Poppins"/>
              </a:rPr>
              <a:t>(Akaike Information Criteria) : Quantifies the model’s goodness of fit. (The lower the better!)</a:t>
            </a:r>
            <a:endParaRPr>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a:p>
            <a:pPr marL="0" lvl="0" indent="0" algn="l" rtl="0">
              <a:spcBef>
                <a:spcPts val="0"/>
              </a:spcBef>
              <a:spcAft>
                <a:spcPts val="0"/>
              </a:spcAft>
              <a:buNone/>
            </a:pPr>
            <a:r>
              <a:rPr lang="en" b="1">
                <a:latin typeface="Poppins"/>
                <a:ea typeface="Poppins"/>
                <a:cs typeface="Poppins"/>
                <a:sym typeface="Poppins"/>
              </a:rPr>
              <a:t>MAPE </a:t>
            </a:r>
            <a:r>
              <a:rPr lang="en">
                <a:latin typeface="Poppins"/>
                <a:ea typeface="Poppins"/>
                <a:cs typeface="Poppins"/>
                <a:sym typeface="Poppins"/>
              </a:rPr>
              <a:t>(Mean Absolute Percentage Error): Indicates the inaccuracy of the model.</a:t>
            </a:r>
            <a:endParaRPr>
              <a:latin typeface="Poppins"/>
              <a:ea typeface="Poppins"/>
              <a:cs typeface="Poppins"/>
              <a:sym typeface="Poppins"/>
            </a:endParaRPr>
          </a:p>
        </p:txBody>
      </p:sp>
      <p:sp>
        <p:nvSpPr>
          <p:cNvPr id="1338" name="Google Shape;1338;p64"/>
          <p:cNvSpPr txBox="1"/>
          <p:nvPr/>
        </p:nvSpPr>
        <p:spPr>
          <a:xfrm>
            <a:off x="6121625" y="3698850"/>
            <a:ext cx="2446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oppins"/>
                <a:ea typeface="Poppins"/>
                <a:cs typeface="Poppins"/>
                <a:sym typeface="Poppins"/>
              </a:rPr>
              <a:t>Fitting the model </a:t>
            </a:r>
            <a:endParaRPr>
              <a:latin typeface="Poppins"/>
              <a:ea typeface="Poppins"/>
              <a:cs typeface="Poppins"/>
              <a:sym typeface="Poppins"/>
            </a:endParaRPr>
          </a:p>
          <a:p>
            <a:pPr marL="0" lvl="0" indent="0" algn="l" rtl="0">
              <a:spcBef>
                <a:spcPts val="0"/>
              </a:spcBef>
              <a:spcAft>
                <a:spcPts val="0"/>
              </a:spcAft>
              <a:buNone/>
            </a:pPr>
            <a:r>
              <a:rPr lang="en">
                <a:latin typeface="Poppins"/>
                <a:ea typeface="Poppins"/>
                <a:cs typeface="Poppins"/>
                <a:sym typeface="Poppins"/>
              </a:rPr>
              <a:t>(actual vs forecasted)</a:t>
            </a:r>
            <a:endParaRPr>
              <a:latin typeface="Poppins"/>
              <a:ea typeface="Poppins"/>
              <a:cs typeface="Poppins"/>
              <a:sym typeface="Poppins"/>
            </a:endParaRPr>
          </a:p>
        </p:txBody>
      </p:sp>
      <p:pic>
        <p:nvPicPr>
          <p:cNvPr id="1339" name="Google Shape;1339;p64"/>
          <p:cNvPicPr preferRelativeResize="0"/>
          <p:nvPr/>
        </p:nvPicPr>
        <p:blipFill>
          <a:blip r:embed="rId3">
            <a:alphaModFix/>
          </a:blip>
          <a:stretch>
            <a:fillRect/>
          </a:stretch>
        </p:blipFill>
        <p:spPr>
          <a:xfrm>
            <a:off x="5434450" y="1017700"/>
            <a:ext cx="3644680" cy="2564550"/>
          </a:xfrm>
          <a:prstGeom prst="rect">
            <a:avLst/>
          </a:prstGeom>
          <a:noFill/>
          <a:ln>
            <a:noFill/>
          </a:ln>
        </p:spPr>
      </p:pic>
      <p:pic>
        <p:nvPicPr>
          <p:cNvPr id="1340" name="Google Shape;1340;p64"/>
          <p:cNvPicPr preferRelativeResize="0"/>
          <p:nvPr/>
        </p:nvPicPr>
        <p:blipFill>
          <a:blip r:embed="rId4">
            <a:alphaModFix/>
          </a:blip>
          <a:stretch>
            <a:fillRect/>
          </a:stretch>
        </p:blipFill>
        <p:spPr>
          <a:xfrm>
            <a:off x="237525" y="1344600"/>
            <a:ext cx="5196925" cy="1392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7"/>
                                        </p:tgtEl>
                                        <p:attrNameLst>
                                          <p:attrName>style.visibility</p:attrName>
                                        </p:attrNameLst>
                                      </p:cBhvr>
                                      <p:to>
                                        <p:strVal val="visible"/>
                                      </p:to>
                                    </p:set>
                                    <p:animEffect transition="in" filter="fade">
                                      <p:cBhvr>
                                        <p:cTn id="7" dur="1000"/>
                                        <p:tgtEl>
                                          <p:spTgt spid="1337"/>
                                        </p:tgtEl>
                                      </p:cBhvr>
                                    </p:animEffect>
                                  </p:childTnLst>
                                </p:cTn>
                              </p:par>
                              <p:par>
                                <p:cTn id="8" presetID="10" presetClass="entr" presetSubtype="0" fill="hold" nodeType="withEffect">
                                  <p:stCondLst>
                                    <p:cond delay="0"/>
                                  </p:stCondLst>
                                  <p:childTnLst>
                                    <p:set>
                                      <p:cBhvr>
                                        <p:cTn id="9" dur="1" fill="hold">
                                          <p:stCondLst>
                                            <p:cond delay="0"/>
                                          </p:stCondLst>
                                        </p:cTn>
                                        <p:tgtEl>
                                          <p:spTgt spid="1340"/>
                                        </p:tgtEl>
                                        <p:attrNameLst>
                                          <p:attrName>style.visibility</p:attrName>
                                        </p:attrNameLst>
                                      </p:cBhvr>
                                      <p:to>
                                        <p:strVal val="visible"/>
                                      </p:to>
                                    </p:set>
                                    <p:animEffect transition="in" filter="fade">
                                      <p:cBhvr>
                                        <p:cTn id="10" dur="1000"/>
                                        <p:tgtEl>
                                          <p:spTgt spid="13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38"/>
                                        </p:tgtEl>
                                        <p:attrNameLst>
                                          <p:attrName>style.visibility</p:attrName>
                                        </p:attrNameLst>
                                      </p:cBhvr>
                                      <p:to>
                                        <p:strVal val="visible"/>
                                      </p:to>
                                    </p:set>
                                    <p:animEffect transition="in" filter="fade">
                                      <p:cBhvr>
                                        <p:cTn id="15" dur="1000"/>
                                        <p:tgtEl>
                                          <p:spTgt spid="1338"/>
                                        </p:tgtEl>
                                      </p:cBhvr>
                                    </p:animEffect>
                                  </p:childTnLst>
                                </p:cTn>
                              </p:par>
                              <p:par>
                                <p:cTn id="16" presetID="10" presetClass="entr" presetSubtype="0" fill="hold" nodeType="withEffect">
                                  <p:stCondLst>
                                    <p:cond delay="0"/>
                                  </p:stCondLst>
                                  <p:childTnLst>
                                    <p:set>
                                      <p:cBhvr>
                                        <p:cTn id="17" dur="1" fill="hold">
                                          <p:stCondLst>
                                            <p:cond delay="0"/>
                                          </p:stCondLst>
                                        </p:cTn>
                                        <p:tgtEl>
                                          <p:spTgt spid="1339"/>
                                        </p:tgtEl>
                                        <p:attrNameLst>
                                          <p:attrName>style.visibility</p:attrName>
                                        </p:attrNameLst>
                                      </p:cBhvr>
                                      <p:to>
                                        <p:strVal val="visible"/>
                                      </p:to>
                                    </p:set>
                                    <p:animEffect transition="in" filter="fade">
                                      <p:cBhvr>
                                        <p:cTn id="18" dur="1000"/>
                                        <p:tgtEl>
                                          <p:spTgt spid="1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44"/>
        <p:cNvGrpSpPr/>
        <p:nvPr/>
      </p:nvGrpSpPr>
      <p:grpSpPr>
        <a:xfrm>
          <a:off x="0" y="0"/>
          <a:ext cx="0" cy="0"/>
          <a:chOff x="0" y="0"/>
          <a:chExt cx="0" cy="0"/>
        </a:xfrm>
      </p:grpSpPr>
      <p:sp>
        <p:nvSpPr>
          <p:cNvPr id="1345" name="Google Shape;1345;p65"/>
          <p:cNvSpPr/>
          <p:nvPr/>
        </p:nvSpPr>
        <p:spPr>
          <a:xfrm>
            <a:off x="914400" y="2492200"/>
            <a:ext cx="20772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5"/>
          <p:cNvSpPr txBox="1">
            <a:spLocks noGrp="1"/>
          </p:cNvSpPr>
          <p:nvPr>
            <p:ph type="subTitle" idx="1"/>
          </p:nvPr>
        </p:nvSpPr>
        <p:spPr>
          <a:xfrm>
            <a:off x="3205625" y="3423675"/>
            <a:ext cx="27999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K Nearest Neighbour</a:t>
            </a:r>
            <a:endParaRPr sz="2000"/>
          </a:p>
        </p:txBody>
      </p:sp>
      <p:sp>
        <p:nvSpPr>
          <p:cNvPr id="1347" name="Google Shape;1347;p65"/>
          <p:cNvSpPr txBox="1">
            <a:spLocks noGrp="1"/>
          </p:cNvSpPr>
          <p:nvPr>
            <p:ph type="subTitle" idx="2"/>
          </p:nvPr>
        </p:nvSpPr>
        <p:spPr>
          <a:xfrm>
            <a:off x="728363" y="3423675"/>
            <a:ext cx="2384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Decision Tree</a:t>
            </a:r>
            <a:endParaRPr sz="2000"/>
          </a:p>
        </p:txBody>
      </p:sp>
      <p:sp>
        <p:nvSpPr>
          <p:cNvPr id="1348" name="Google Shape;1348;p65"/>
          <p:cNvSpPr txBox="1">
            <a:spLocks noGrp="1"/>
          </p:cNvSpPr>
          <p:nvPr>
            <p:ph type="subTitle" idx="3"/>
          </p:nvPr>
        </p:nvSpPr>
        <p:spPr>
          <a:xfrm>
            <a:off x="6029988" y="3423675"/>
            <a:ext cx="2384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ARIMA</a:t>
            </a:r>
            <a:endParaRPr sz="2000"/>
          </a:p>
        </p:txBody>
      </p:sp>
      <p:sp>
        <p:nvSpPr>
          <p:cNvPr id="1349" name="Google Shape;1349;p65"/>
          <p:cNvSpPr txBox="1">
            <a:spLocks noGrp="1"/>
          </p:cNvSpPr>
          <p:nvPr>
            <p:ph type="title"/>
          </p:nvPr>
        </p:nvSpPr>
        <p:spPr>
          <a:xfrm>
            <a:off x="760475" y="1551725"/>
            <a:ext cx="2384100" cy="52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76.6%</a:t>
            </a:r>
            <a:endParaRPr/>
          </a:p>
        </p:txBody>
      </p:sp>
      <p:sp>
        <p:nvSpPr>
          <p:cNvPr id="1350" name="Google Shape;1350;p65"/>
          <p:cNvSpPr txBox="1">
            <a:spLocks noGrp="1"/>
          </p:cNvSpPr>
          <p:nvPr>
            <p:ph type="title" idx="4"/>
          </p:nvPr>
        </p:nvSpPr>
        <p:spPr>
          <a:xfrm>
            <a:off x="3205625" y="1551713"/>
            <a:ext cx="2799900" cy="52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77.1%</a:t>
            </a:r>
            <a:endParaRPr/>
          </a:p>
        </p:txBody>
      </p:sp>
      <p:sp>
        <p:nvSpPr>
          <p:cNvPr id="1351" name="Google Shape;1351;p65"/>
          <p:cNvSpPr txBox="1">
            <a:spLocks noGrp="1"/>
          </p:cNvSpPr>
          <p:nvPr>
            <p:ph type="title" idx="5"/>
          </p:nvPr>
        </p:nvSpPr>
        <p:spPr>
          <a:xfrm>
            <a:off x="6029850" y="1551725"/>
            <a:ext cx="2384100" cy="52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78.7%</a:t>
            </a:r>
            <a:endParaRPr/>
          </a:p>
        </p:txBody>
      </p:sp>
      <p:sp>
        <p:nvSpPr>
          <p:cNvPr id="1352" name="Google Shape;1352;p65"/>
          <p:cNvSpPr txBox="1">
            <a:spLocks noGrp="1"/>
          </p:cNvSpPr>
          <p:nvPr>
            <p:ph type="title" idx="6"/>
          </p:nvPr>
        </p:nvSpPr>
        <p:spPr>
          <a:xfrm>
            <a:off x="728375" y="530525"/>
            <a:ext cx="7687200" cy="46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Comparing the Models</a:t>
            </a:r>
            <a:endParaRPr/>
          </a:p>
        </p:txBody>
      </p:sp>
      <p:sp>
        <p:nvSpPr>
          <p:cNvPr id="1353" name="Google Shape;1353;p65"/>
          <p:cNvSpPr/>
          <p:nvPr/>
        </p:nvSpPr>
        <p:spPr>
          <a:xfrm>
            <a:off x="3566975" y="2492200"/>
            <a:ext cx="20772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6183300" y="2492200"/>
            <a:ext cx="20772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1007150" y="2573800"/>
            <a:ext cx="1167900" cy="520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3664225" y="2573800"/>
            <a:ext cx="1167900" cy="520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5"/>
          <p:cNvSpPr/>
          <p:nvPr/>
        </p:nvSpPr>
        <p:spPr>
          <a:xfrm>
            <a:off x="6291450" y="2573800"/>
            <a:ext cx="1411500" cy="520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8"/>
          <p:cNvSpPr/>
          <p:nvPr/>
        </p:nvSpPr>
        <p:spPr>
          <a:xfrm>
            <a:off x="715100" y="1067825"/>
            <a:ext cx="1367400" cy="964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38"/>
          <p:cNvGrpSpPr/>
          <p:nvPr/>
        </p:nvGrpSpPr>
        <p:grpSpPr>
          <a:xfrm>
            <a:off x="5470057" y="1509761"/>
            <a:ext cx="3339840" cy="3098742"/>
            <a:chOff x="5470057" y="1509761"/>
            <a:chExt cx="3339840" cy="3098742"/>
          </a:xfrm>
        </p:grpSpPr>
        <p:sp>
          <p:nvSpPr>
            <p:cNvPr id="505" name="Google Shape;505;p38"/>
            <p:cNvSpPr/>
            <p:nvPr/>
          </p:nvSpPr>
          <p:spPr>
            <a:xfrm>
              <a:off x="5470057" y="4413523"/>
              <a:ext cx="3339840" cy="194980"/>
            </a:xfrm>
            <a:custGeom>
              <a:avLst/>
              <a:gdLst/>
              <a:ahLst/>
              <a:cxnLst/>
              <a:rect l="l" t="t" r="r" b="b"/>
              <a:pathLst>
                <a:path w="161716" h="9441" extrusionOk="0">
                  <a:moveTo>
                    <a:pt x="80858" y="1"/>
                  </a:moveTo>
                  <a:cubicBezTo>
                    <a:pt x="36193" y="1"/>
                    <a:pt x="0" y="2102"/>
                    <a:pt x="0" y="4704"/>
                  </a:cubicBezTo>
                  <a:cubicBezTo>
                    <a:pt x="0" y="7306"/>
                    <a:pt x="36193" y="9441"/>
                    <a:pt x="80858" y="9441"/>
                  </a:cubicBezTo>
                  <a:cubicBezTo>
                    <a:pt x="125523" y="9441"/>
                    <a:pt x="161716" y="7306"/>
                    <a:pt x="161716" y="4704"/>
                  </a:cubicBezTo>
                  <a:cubicBezTo>
                    <a:pt x="161716" y="2102"/>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a:off x="7144128" y="1600694"/>
              <a:ext cx="1339211" cy="1734025"/>
            </a:xfrm>
            <a:custGeom>
              <a:avLst/>
              <a:gdLst/>
              <a:ahLst/>
              <a:cxnLst/>
              <a:rect l="l" t="t" r="r" b="b"/>
              <a:pathLst>
                <a:path w="64845" h="83962" extrusionOk="0">
                  <a:moveTo>
                    <a:pt x="3746" y="1"/>
                  </a:moveTo>
                  <a:cubicBezTo>
                    <a:pt x="1670" y="1"/>
                    <a:pt x="1" y="1822"/>
                    <a:pt x="166" y="3937"/>
                  </a:cubicBezTo>
                  <a:lnTo>
                    <a:pt x="5503" y="80059"/>
                  </a:lnTo>
                  <a:cubicBezTo>
                    <a:pt x="5703" y="82227"/>
                    <a:pt x="7505" y="83928"/>
                    <a:pt x="9673" y="83961"/>
                  </a:cubicBezTo>
                  <a:lnTo>
                    <a:pt x="61043" y="83961"/>
                  </a:lnTo>
                  <a:cubicBezTo>
                    <a:pt x="61062" y="83962"/>
                    <a:pt x="61081" y="83962"/>
                    <a:pt x="61100" y="83962"/>
                  </a:cubicBezTo>
                  <a:cubicBezTo>
                    <a:pt x="63207" y="83962"/>
                    <a:pt x="64844" y="82141"/>
                    <a:pt x="64679" y="80059"/>
                  </a:cubicBezTo>
                  <a:lnTo>
                    <a:pt x="59342" y="3937"/>
                  </a:lnTo>
                  <a:cubicBezTo>
                    <a:pt x="59175" y="1736"/>
                    <a:pt x="57374" y="68"/>
                    <a:pt x="55172" y="1"/>
                  </a:cubicBezTo>
                  <a:lnTo>
                    <a:pt x="3802" y="1"/>
                  </a:lnTo>
                  <a:cubicBezTo>
                    <a:pt x="3783" y="1"/>
                    <a:pt x="3764" y="1"/>
                    <a:pt x="37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a:off x="7144128" y="1600694"/>
              <a:ext cx="1339211" cy="1734025"/>
            </a:xfrm>
            <a:custGeom>
              <a:avLst/>
              <a:gdLst/>
              <a:ahLst/>
              <a:cxnLst/>
              <a:rect l="l" t="t" r="r" b="b"/>
              <a:pathLst>
                <a:path w="64845" h="83962" extrusionOk="0">
                  <a:moveTo>
                    <a:pt x="3746" y="1"/>
                  </a:moveTo>
                  <a:cubicBezTo>
                    <a:pt x="1670" y="1"/>
                    <a:pt x="1" y="1822"/>
                    <a:pt x="166" y="3937"/>
                  </a:cubicBezTo>
                  <a:lnTo>
                    <a:pt x="5503" y="80059"/>
                  </a:lnTo>
                  <a:cubicBezTo>
                    <a:pt x="5703" y="82227"/>
                    <a:pt x="7505" y="83928"/>
                    <a:pt x="9673" y="83961"/>
                  </a:cubicBezTo>
                  <a:lnTo>
                    <a:pt x="61043" y="83961"/>
                  </a:lnTo>
                  <a:cubicBezTo>
                    <a:pt x="61062" y="83962"/>
                    <a:pt x="61081" y="83962"/>
                    <a:pt x="61100" y="83962"/>
                  </a:cubicBezTo>
                  <a:cubicBezTo>
                    <a:pt x="63207" y="83962"/>
                    <a:pt x="64844" y="82141"/>
                    <a:pt x="64679" y="80059"/>
                  </a:cubicBezTo>
                  <a:lnTo>
                    <a:pt x="59342" y="3937"/>
                  </a:lnTo>
                  <a:cubicBezTo>
                    <a:pt x="59175" y="1736"/>
                    <a:pt x="57374" y="68"/>
                    <a:pt x="55172" y="1"/>
                  </a:cubicBezTo>
                  <a:lnTo>
                    <a:pt x="3802" y="1"/>
                  </a:lnTo>
                  <a:cubicBezTo>
                    <a:pt x="3783" y="1"/>
                    <a:pt x="3764" y="1"/>
                    <a:pt x="3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7202657" y="1655134"/>
              <a:ext cx="1216639" cy="1623782"/>
            </a:xfrm>
            <a:custGeom>
              <a:avLst/>
              <a:gdLst/>
              <a:ahLst/>
              <a:cxnLst/>
              <a:rect l="l" t="t" r="r" b="b"/>
              <a:pathLst>
                <a:path w="58910" h="78624" extrusionOk="0">
                  <a:moveTo>
                    <a:pt x="1" y="0"/>
                  </a:moveTo>
                  <a:lnTo>
                    <a:pt x="5505" y="78623"/>
                  </a:lnTo>
                  <a:lnTo>
                    <a:pt x="58909" y="78623"/>
                  </a:lnTo>
                  <a:lnTo>
                    <a:pt x="53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7520974" y="1509761"/>
              <a:ext cx="458795" cy="182589"/>
            </a:xfrm>
            <a:custGeom>
              <a:avLst/>
              <a:gdLst/>
              <a:ahLst/>
              <a:cxnLst/>
              <a:rect l="l" t="t" r="r" b="b"/>
              <a:pathLst>
                <a:path w="22215" h="8841" extrusionOk="0">
                  <a:moveTo>
                    <a:pt x="3544" y="1"/>
                  </a:moveTo>
                  <a:cubicBezTo>
                    <a:pt x="1570" y="1"/>
                    <a:pt x="0" y="1721"/>
                    <a:pt x="165" y="3704"/>
                  </a:cubicBezTo>
                  <a:lnTo>
                    <a:pt x="532" y="8841"/>
                  </a:lnTo>
                  <a:lnTo>
                    <a:pt x="22214" y="8841"/>
                  </a:lnTo>
                  <a:lnTo>
                    <a:pt x="21848" y="3704"/>
                  </a:lnTo>
                  <a:cubicBezTo>
                    <a:pt x="21681" y="1636"/>
                    <a:pt x="19980" y="34"/>
                    <a:pt x="17911" y="1"/>
                  </a:cubicBezTo>
                  <a:lnTo>
                    <a:pt x="3601" y="1"/>
                  </a:lnTo>
                  <a:cubicBezTo>
                    <a:pt x="3582" y="1"/>
                    <a:pt x="3563" y="1"/>
                    <a:pt x="3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7292227" y="1755030"/>
              <a:ext cx="117823" cy="138496"/>
            </a:xfrm>
            <a:custGeom>
              <a:avLst/>
              <a:gdLst/>
              <a:ahLst/>
              <a:cxnLst/>
              <a:rect l="l" t="t" r="r" b="b"/>
              <a:pathLst>
                <a:path w="5705" h="6706" extrusionOk="0">
                  <a:moveTo>
                    <a:pt x="0" y="0"/>
                  </a:moveTo>
                  <a:lnTo>
                    <a:pt x="100" y="1268"/>
                  </a:lnTo>
                  <a:lnTo>
                    <a:pt x="2135" y="1268"/>
                  </a:lnTo>
                  <a:lnTo>
                    <a:pt x="2502" y="6705"/>
                  </a:lnTo>
                  <a:lnTo>
                    <a:pt x="4036" y="6705"/>
                  </a:lnTo>
                  <a:lnTo>
                    <a:pt x="3636" y="1268"/>
                  </a:lnTo>
                  <a:lnTo>
                    <a:pt x="5704" y="1268"/>
                  </a:lnTo>
                  <a:lnTo>
                    <a:pt x="56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8"/>
            <p:cNvSpPr/>
            <p:nvPr/>
          </p:nvSpPr>
          <p:spPr>
            <a:xfrm>
              <a:off x="7404515" y="1755030"/>
              <a:ext cx="151569" cy="138496"/>
            </a:xfrm>
            <a:custGeom>
              <a:avLst/>
              <a:gdLst/>
              <a:ahLst/>
              <a:cxnLst/>
              <a:rect l="l" t="t" r="r" b="b"/>
              <a:pathLst>
                <a:path w="7339" h="6706" extrusionOk="0">
                  <a:moveTo>
                    <a:pt x="3303" y="1568"/>
                  </a:moveTo>
                  <a:lnTo>
                    <a:pt x="4537" y="4170"/>
                  </a:lnTo>
                  <a:lnTo>
                    <a:pt x="2402" y="4170"/>
                  </a:lnTo>
                  <a:lnTo>
                    <a:pt x="3303" y="1568"/>
                  </a:lnTo>
                  <a:close/>
                  <a:moveTo>
                    <a:pt x="2435" y="0"/>
                  </a:moveTo>
                  <a:lnTo>
                    <a:pt x="0" y="6705"/>
                  </a:lnTo>
                  <a:lnTo>
                    <a:pt x="1568" y="6705"/>
                  </a:lnTo>
                  <a:lnTo>
                    <a:pt x="2002" y="5404"/>
                  </a:lnTo>
                  <a:lnTo>
                    <a:pt x="5104" y="5404"/>
                  </a:lnTo>
                  <a:lnTo>
                    <a:pt x="5738" y="6705"/>
                  </a:lnTo>
                  <a:lnTo>
                    <a:pt x="7339" y="6705"/>
                  </a:lnTo>
                  <a:lnTo>
                    <a:pt x="4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8"/>
            <p:cNvSpPr/>
            <p:nvPr/>
          </p:nvSpPr>
          <p:spPr>
            <a:xfrm>
              <a:off x="7550549" y="1755030"/>
              <a:ext cx="145394" cy="138496"/>
            </a:xfrm>
            <a:custGeom>
              <a:avLst/>
              <a:gdLst/>
              <a:ahLst/>
              <a:cxnLst/>
              <a:rect l="l" t="t" r="r" b="b"/>
              <a:pathLst>
                <a:path w="7040" h="6706" extrusionOk="0">
                  <a:moveTo>
                    <a:pt x="1" y="0"/>
                  </a:moveTo>
                  <a:lnTo>
                    <a:pt x="2469" y="3269"/>
                  </a:lnTo>
                  <a:lnTo>
                    <a:pt x="301" y="6705"/>
                  </a:lnTo>
                  <a:lnTo>
                    <a:pt x="2102" y="6705"/>
                  </a:lnTo>
                  <a:lnTo>
                    <a:pt x="3470" y="4470"/>
                  </a:lnTo>
                  <a:lnTo>
                    <a:pt x="5238" y="6705"/>
                  </a:lnTo>
                  <a:lnTo>
                    <a:pt x="7039" y="6705"/>
                  </a:lnTo>
                  <a:lnTo>
                    <a:pt x="4371" y="3203"/>
                  </a:lnTo>
                  <a:lnTo>
                    <a:pt x="6372" y="0"/>
                  </a:lnTo>
                  <a:lnTo>
                    <a:pt x="4571" y="0"/>
                  </a:lnTo>
                  <a:lnTo>
                    <a:pt x="3303" y="2035"/>
                  </a:lnTo>
                  <a:lnTo>
                    <a:pt x="17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8"/>
            <p:cNvSpPr/>
            <p:nvPr/>
          </p:nvSpPr>
          <p:spPr>
            <a:xfrm>
              <a:off x="7339067" y="1965149"/>
              <a:ext cx="877690" cy="36534"/>
            </a:xfrm>
            <a:custGeom>
              <a:avLst/>
              <a:gdLst/>
              <a:ahLst/>
              <a:cxnLst/>
              <a:rect l="l" t="t" r="r" b="b"/>
              <a:pathLst>
                <a:path w="42498" h="1769" extrusionOk="0">
                  <a:moveTo>
                    <a:pt x="0" y="0"/>
                  </a:moveTo>
                  <a:lnTo>
                    <a:pt x="100" y="1768"/>
                  </a:lnTo>
                  <a:lnTo>
                    <a:pt x="42497" y="1768"/>
                  </a:lnTo>
                  <a:lnTo>
                    <a:pt x="42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8"/>
            <p:cNvSpPr/>
            <p:nvPr/>
          </p:nvSpPr>
          <p:spPr>
            <a:xfrm>
              <a:off x="7378327" y="2530057"/>
              <a:ext cx="877690" cy="36534"/>
            </a:xfrm>
            <a:custGeom>
              <a:avLst/>
              <a:gdLst/>
              <a:ahLst/>
              <a:cxnLst/>
              <a:rect l="l" t="t" r="r" b="b"/>
              <a:pathLst>
                <a:path w="42498" h="1769" extrusionOk="0">
                  <a:moveTo>
                    <a:pt x="1" y="0"/>
                  </a:moveTo>
                  <a:lnTo>
                    <a:pt x="134" y="1768"/>
                  </a:lnTo>
                  <a:lnTo>
                    <a:pt x="42498" y="1768"/>
                  </a:lnTo>
                  <a:lnTo>
                    <a:pt x="423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8"/>
            <p:cNvSpPr/>
            <p:nvPr/>
          </p:nvSpPr>
          <p:spPr>
            <a:xfrm>
              <a:off x="8154035" y="2172500"/>
              <a:ext cx="84076" cy="78562"/>
            </a:xfrm>
            <a:custGeom>
              <a:avLst/>
              <a:gdLst/>
              <a:ahLst/>
              <a:cxnLst/>
              <a:rect l="l" t="t" r="r" b="b"/>
              <a:pathLst>
                <a:path w="4071" h="3804" extrusionOk="0">
                  <a:moveTo>
                    <a:pt x="3403" y="401"/>
                  </a:moveTo>
                  <a:lnTo>
                    <a:pt x="3637" y="3403"/>
                  </a:lnTo>
                  <a:lnTo>
                    <a:pt x="635" y="3403"/>
                  </a:lnTo>
                  <a:lnTo>
                    <a:pt x="434" y="401"/>
                  </a:lnTo>
                  <a:close/>
                  <a:moveTo>
                    <a:pt x="1" y="1"/>
                  </a:moveTo>
                  <a:lnTo>
                    <a:pt x="268" y="3803"/>
                  </a:lnTo>
                  <a:lnTo>
                    <a:pt x="4070" y="3803"/>
                  </a:lnTo>
                  <a:lnTo>
                    <a:pt x="38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8"/>
            <p:cNvSpPr/>
            <p:nvPr/>
          </p:nvSpPr>
          <p:spPr>
            <a:xfrm>
              <a:off x="7345263" y="2051249"/>
              <a:ext cx="874943" cy="13114"/>
            </a:xfrm>
            <a:custGeom>
              <a:avLst/>
              <a:gdLst/>
              <a:ahLst/>
              <a:cxnLst/>
              <a:rect l="l" t="t" r="r" b="b"/>
              <a:pathLst>
                <a:path w="42365" h="635" extrusionOk="0">
                  <a:moveTo>
                    <a:pt x="1" y="1"/>
                  </a:moveTo>
                  <a:lnTo>
                    <a:pt x="1" y="635"/>
                  </a:lnTo>
                  <a:lnTo>
                    <a:pt x="42364" y="635"/>
                  </a:lnTo>
                  <a:lnTo>
                    <a:pt x="423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8"/>
            <p:cNvSpPr/>
            <p:nvPr/>
          </p:nvSpPr>
          <p:spPr>
            <a:xfrm>
              <a:off x="7349393" y="2113248"/>
              <a:ext cx="874943" cy="8302"/>
            </a:xfrm>
            <a:custGeom>
              <a:avLst/>
              <a:gdLst/>
              <a:ahLst/>
              <a:cxnLst/>
              <a:rect l="l" t="t" r="r" b="b"/>
              <a:pathLst>
                <a:path w="42365" h="402" extrusionOk="0">
                  <a:moveTo>
                    <a:pt x="1" y="1"/>
                  </a:moveTo>
                  <a:lnTo>
                    <a:pt x="1" y="401"/>
                  </a:lnTo>
                  <a:lnTo>
                    <a:pt x="42364" y="401"/>
                  </a:lnTo>
                  <a:lnTo>
                    <a:pt x="423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8"/>
            <p:cNvSpPr/>
            <p:nvPr/>
          </p:nvSpPr>
          <p:spPr>
            <a:xfrm>
              <a:off x="7353524" y="2172500"/>
              <a:ext cx="322427" cy="8282"/>
            </a:xfrm>
            <a:custGeom>
              <a:avLst/>
              <a:gdLst/>
              <a:ahLst/>
              <a:cxnLst/>
              <a:rect l="l" t="t" r="r" b="b"/>
              <a:pathLst>
                <a:path w="15612" h="401" extrusionOk="0">
                  <a:moveTo>
                    <a:pt x="1" y="1"/>
                  </a:moveTo>
                  <a:lnTo>
                    <a:pt x="1" y="401"/>
                  </a:lnTo>
                  <a:lnTo>
                    <a:pt x="15612" y="401"/>
                  </a:lnTo>
                  <a:lnTo>
                    <a:pt x="156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a:off x="7354226" y="2226919"/>
              <a:ext cx="759888" cy="8984"/>
            </a:xfrm>
            <a:custGeom>
              <a:avLst/>
              <a:gdLst/>
              <a:ahLst/>
              <a:cxnLst/>
              <a:rect l="l" t="t" r="r" b="b"/>
              <a:pathLst>
                <a:path w="36794" h="435" extrusionOk="0">
                  <a:moveTo>
                    <a:pt x="0" y="1"/>
                  </a:moveTo>
                  <a:lnTo>
                    <a:pt x="0" y="435"/>
                  </a:lnTo>
                  <a:lnTo>
                    <a:pt x="36793" y="435"/>
                  </a:lnTo>
                  <a:lnTo>
                    <a:pt x="367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p:nvPr/>
          </p:nvSpPr>
          <p:spPr>
            <a:xfrm>
              <a:off x="7800630" y="2297200"/>
              <a:ext cx="46179" cy="43412"/>
            </a:xfrm>
            <a:custGeom>
              <a:avLst/>
              <a:gdLst/>
              <a:ahLst/>
              <a:cxnLst/>
              <a:rect l="l" t="t" r="r" b="b"/>
              <a:pathLst>
                <a:path w="2236" h="2102" extrusionOk="0">
                  <a:moveTo>
                    <a:pt x="1668" y="434"/>
                  </a:moveTo>
                  <a:lnTo>
                    <a:pt x="1769" y="1668"/>
                  </a:lnTo>
                  <a:lnTo>
                    <a:pt x="534" y="1668"/>
                  </a:lnTo>
                  <a:lnTo>
                    <a:pt x="434" y="434"/>
                  </a:lnTo>
                  <a:close/>
                  <a:moveTo>
                    <a:pt x="1" y="0"/>
                  </a:moveTo>
                  <a:lnTo>
                    <a:pt x="134" y="2102"/>
                  </a:lnTo>
                  <a:lnTo>
                    <a:pt x="2236" y="2102"/>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8"/>
            <p:cNvSpPr/>
            <p:nvPr/>
          </p:nvSpPr>
          <p:spPr>
            <a:xfrm>
              <a:off x="7804079" y="2350235"/>
              <a:ext cx="46179" cy="43432"/>
            </a:xfrm>
            <a:custGeom>
              <a:avLst/>
              <a:gdLst/>
              <a:ahLst/>
              <a:cxnLst/>
              <a:rect l="l" t="t" r="r" b="b"/>
              <a:pathLst>
                <a:path w="2236" h="2103" extrusionOk="0">
                  <a:moveTo>
                    <a:pt x="1702" y="435"/>
                  </a:moveTo>
                  <a:lnTo>
                    <a:pt x="1802" y="1702"/>
                  </a:lnTo>
                  <a:lnTo>
                    <a:pt x="534" y="1702"/>
                  </a:lnTo>
                  <a:lnTo>
                    <a:pt x="434" y="435"/>
                  </a:lnTo>
                  <a:close/>
                  <a:moveTo>
                    <a:pt x="0" y="1"/>
                  </a:moveTo>
                  <a:lnTo>
                    <a:pt x="134" y="2102"/>
                  </a:lnTo>
                  <a:lnTo>
                    <a:pt x="2235" y="2102"/>
                  </a:lnTo>
                  <a:lnTo>
                    <a:pt x="21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8"/>
            <p:cNvSpPr/>
            <p:nvPr/>
          </p:nvSpPr>
          <p:spPr>
            <a:xfrm>
              <a:off x="7808209" y="2402610"/>
              <a:ext cx="46179" cy="43412"/>
            </a:xfrm>
            <a:custGeom>
              <a:avLst/>
              <a:gdLst/>
              <a:ahLst/>
              <a:cxnLst/>
              <a:rect l="l" t="t" r="r" b="b"/>
              <a:pathLst>
                <a:path w="2236" h="2102" extrusionOk="0">
                  <a:moveTo>
                    <a:pt x="1668" y="434"/>
                  </a:moveTo>
                  <a:lnTo>
                    <a:pt x="1768" y="1668"/>
                  </a:lnTo>
                  <a:lnTo>
                    <a:pt x="501" y="1668"/>
                  </a:lnTo>
                  <a:lnTo>
                    <a:pt x="434" y="434"/>
                  </a:lnTo>
                  <a:close/>
                  <a:moveTo>
                    <a:pt x="1" y="0"/>
                  </a:moveTo>
                  <a:lnTo>
                    <a:pt x="134" y="2102"/>
                  </a:lnTo>
                  <a:lnTo>
                    <a:pt x="2235" y="2102"/>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7861266" y="2326815"/>
              <a:ext cx="376846" cy="8984"/>
            </a:xfrm>
            <a:custGeom>
              <a:avLst/>
              <a:gdLst/>
              <a:ahLst/>
              <a:cxnLst/>
              <a:rect l="l" t="t" r="r" b="b"/>
              <a:pathLst>
                <a:path w="18247" h="435" extrusionOk="0">
                  <a:moveTo>
                    <a:pt x="0" y="1"/>
                  </a:moveTo>
                  <a:lnTo>
                    <a:pt x="0" y="434"/>
                  </a:lnTo>
                  <a:lnTo>
                    <a:pt x="18246" y="434"/>
                  </a:lnTo>
                  <a:lnTo>
                    <a:pt x="182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7868824" y="2386067"/>
              <a:ext cx="376867" cy="8984"/>
            </a:xfrm>
            <a:custGeom>
              <a:avLst/>
              <a:gdLst/>
              <a:ahLst/>
              <a:cxnLst/>
              <a:rect l="l" t="t" r="r" b="b"/>
              <a:pathLst>
                <a:path w="18248" h="435" extrusionOk="0">
                  <a:moveTo>
                    <a:pt x="1" y="0"/>
                  </a:moveTo>
                  <a:lnTo>
                    <a:pt x="1" y="434"/>
                  </a:lnTo>
                  <a:lnTo>
                    <a:pt x="18247" y="434"/>
                  </a:lnTo>
                  <a:lnTo>
                    <a:pt x="18247" y="3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7872273" y="2439103"/>
              <a:ext cx="377548" cy="9665"/>
            </a:xfrm>
            <a:custGeom>
              <a:avLst/>
              <a:gdLst/>
              <a:ahLst/>
              <a:cxnLst/>
              <a:rect l="l" t="t" r="r" b="b"/>
              <a:pathLst>
                <a:path w="18281" h="468" extrusionOk="0">
                  <a:moveTo>
                    <a:pt x="1" y="1"/>
                  </a:moveTo>
                  <a:lnTo>
                    <a:pt x="1" y="435"/>
                  </a:lnTo>
                  <a:lnTo>
                    <a:pt x="18280" y="468"/>
                  </a:lnTo>
                  <a:lnTo>
                    <a:pt x="18280" y="3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7357654" y="2297200"/>
              <a:ext cx="46881" cy="43412"/>
            </a:xfrm>
            <a:custGeom>
              <a:avLst/>
              <a:gdLst/>
              <a:ahLst/>
              <a:cxnLst/>
              <a:rect l="l" t="t" r="r" b="b"/>
              <a:pathLst>
                <a:path w="2270" h="2102" extrusionOk="0">
                  <a:moveTo>
                    <a:pt x="1702" y="434"/>
                  </a:moveTo>
                  <a:lnTo>
                    <a:pt x="1802" y="1668"/>
                  </a:lnTo>
                  <a:lnTo>
                    <a:pt x="535" y="1668"/>
                  </a:lnTo>
                  <a:lnTo>
                    <a:pt x="468" y="434"/>
                  </a:lnTo>
                  <a:close/>
                  <a:moveTo>
                    <a:pt x="1" y="0"/>
                  </a:moveTo>
                  <a:lnTo>
                    <a:pt x="168" y="2102"/>
                  </a:lnTo>
                  <a:lnTo>
                    <a:pt x="2269" y="2102"/>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7361805" y="2350235"/>
              <a:ext cx="46179" cy="43432"/>
            </a:xfrm>
            <a:custGeom>
              <a:avLst/>
              <a:gdLst/>
              <a:ahLst/>
              <a:cxnLst/>
              <a:rect l="l" t="t" r="r" b="b"/>
              <a:pathLst>
                <a:path w="2236" h="2103" extrusionOk="0">
                  <a:moveTo>
                    <a:pt x="1701" y="435"/>
                  </a:moveTo>
                  <a:lnTo>
                    <a:pt x="1768" y="1702"/>
                  </a:lnTo>
                  <a:lnTo>
                    <a:pt x="534" y="1702"/>
                  </a:lnTo>
                  <a:lnTo>
                    <a:pt x="434" y="435"/>
                  </a:lnTo>
                  <a:close/>
                  <a:moveTo>
                    <a:pt x="0" y="1"/>
                  </a:moveTo>
                  <a:lnTo>
                    <a:pt x="167" y="2102"/>
                  </a:lnTo>
                  <a:lnTo>
                    <a:pt x="2235" y="2102"/>
                  </a:lnTo>
                  <a:lnTo>
                    <a:pt x="21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7365234" y="2402610"/>
              <a:ext cx="46179" cy="43412"/>
            </a:xfrm>
            <a:custGeom>
              <a:avLst/>
              <a:gdLst/>
              <a:ahLst/>
              <a:cxnLst/>
              <a:rect l="l" t="t" r="r" b="b"/>
              <a:pathLst>
                <a:path w="2236" h="2102" extrusionOk="0">
                  <a:moveTo>
                    <a:pt x="1702" y="434"/>
                  </a:moveTo>
                  <a:lnTo>
                    <a:pt x="1769" y="1668"/>
                  </a:lnTo>
                  <a:lnTo>
                    <a:pt x="535" y="1668"/>
                  </a:lnTo>
                  <a:lnTo>
                    <a:pt x="435" y="434"/>
                  </a:lnTo>
                  <a:close/>
                  <a:moveTo>
                    <a:pt x="1" y="0"/>
                  </a:moveTo>
                  <a:lnTo>
                    <a:pt x="168" y="2102"/>
                  </a:lnTo>
                  <a:lnTo>
                    <a:pt x="2236" y="2102"/>
                  </a:lnTo>
                  <a:lnTo>
                    <a:pt x="2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a:off x="7421739" y="2328199"/>
              <a:ext cx="355491" cy="9665"/>
            </a:xfrm>
            <a:custGeom>
              <a:avLst/>
              <a:gdLst/>
              <a:ahLst/>
              <a:cxnLst/>
              <a:rect l="l" t="t" r="r" b="b"/>
              <a:pathLst>
                <a:path w="17213" h="468" extrusionOk="0">
                  <a:moveTo>
                    <a:pt x="0" y="0"/>
                  </a:moveTo>
                  <a:lnTo>
                    <a:pt x="0" y="434"/>
                  </a:lnTo>
                  <a:lnTo>
                    <a:pt x="17212" y="467"/>
                  </a:lnTo>
                  <a:lnTo>
                    <a:pt x="17212" y="3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7425870" y="2386067"/>
              <a:ext cx="355491" cy="8984"/>
            </a:xfrm>
            <a:custGeom>
              <a:avLst/>
              <a:gdLst/>
              <a:ahLst/>
              <a:cxnLst/>
              <a:rect l="l" t="t" r="r" b="b"/>
              <a:pathLst>
                <a:path w="17213" h="435" extrusionOk="0">
                  <a:moveTo>
                    <a:pt x="0" y="0"/>
                  </a:moveTo>
                  <a:lnTo>
                    <a:pt x="0" y="401"/>
                  </a:lnTo>
                  <a:lnTo>
                    <a:pt x="17213" y="434"/>
                  </a:lnTo>
                  <a:lnTo>
                    <a:pt x="172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7430000" y="2439103"/>
              <a:ext cx="354810" cy="9665"/>
            </a:xfrm>
            <a:custGeom>
              <a:avLst/>
              <a:gdLst/>
              <a:ahLst/>
              <a:cxnLst/>
              <a:rect l="l" t="t" r="r" b="b"/>
              <a:pathLst>
                <a:path w="17180" h="468" extrusionOk="0">
                  <a:moveTo>
                    <a:pt x="0" y="1"/>
                  </a:moveTo>
                  <a:lnTo>
                    <a:pt x="0" y="435"/>
                  </a:lnTo>
                  <a:lnTo>
                    <a:pt x="17179" y="468"/>
                  </a:lnTo>
                  <a:lnTo>
                    <a:pt x="17179" y="34"/>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8"/>
            <p:cNvSpPr/>
            <p:nvPr/>
          </p:nvSpPr>
          <p:spPr>
            <a:xfrm>
              <a:off x="7815789" y="2610643"/>
              <a:ext cx="484322" cy="580790"/>
            </a:xfrm>
            <a:custGeom>
              <a:avLst/>
              <a:gdLst/>
              <a:ahLst/>
              <a:cxnLst/>
              <a:rect l="l" t="t" r="r" b="b"/>
              <a:pathLst>
                <a:path w="23451" h="28122" extrusionOk="0">
                  <a:moveTo>
                    <a:pt x="21082" y="401"/>
                  </a:moveTo>
                  <a:lnTo>
                    <a:pt x="23017" y="27721"/>
                  </a:lnTo>
                  <a:lnTo>
                    <a:pt x="2335" y="27721"/>
                  </a:lnTo>
                  <a:lnTo>
                    <a:pt x="434" y="401"/>
                  </a:lnTo>
                  <a:close/>
                  <a:moveTo>
                    <a:pt x="0" y="1"/>
                  </a:moveTo>
                  <a:lnTo>
                    <a:pt x="1969" y="28121"/>
                  </a:lnTo>
                  <a:lnTo>
                    <a:pt x="23451" y="28121"/>
                  </a:lnTo>
                  <a:lnTo>
                    <a:pt x="214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8"/>
            <p:cNvSpPr/>
            <p:nvPr/>
          </p:nvSpPr>
          <p:spPr>
            <a:xfrm>
              <a:off x="7829564" y="2687119"/>
              <a:ext cx="434714" cy="8282"/>
            </a:xfrm>
            <a:custGeom>
              <a:avLst/>
              <a:gdLst/>
              <a:ahLst/>
              <a:cxnLst/>
              <a:rect l="l" t="t" r="r" b="b"/>
              <a:pathLst>
                <a:path w="21049" h="401" extrusionOk="0">
                  <a:moveTo>
                    <a:pt x="1" y="1"/>
                  </a:moveTo>
                  <a:lnTo>
                    <a:pt x="1" y="401"/>
                  </a:lnTo>
                  <a:lnTo>
                    <a:pt x="21049" y="401"/>
                  </a:lnTo>
                  <a:lnTo>
                    <a:pt x="210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a:off x="7835078" y="2771856"/>
              <a:ext cx="435417" cy="8282"/>
            </a:xfrm>
            <a:custGeom>
              <a:avLst/>
              <a:gdLst/>
              <a:ahLst/>
              <a:cxnLst/>
              <a:rect l="l" t="t" r="r" b="b"/>
              <a:pathLst>
                <a:path w="21083" h="401" extrusionOk="0">
                  <a:moveTo>
                    <a:pt x="0" y="0"/>
                  </a:moveTo>
                  <a:lnTo>
                    <a:pt x="0" y="401"/>
                  </a:lnTo>
                  <a:lnTo>
                    <a:pt x="21082" y="401"/>
                  </a:lnTo>
                  <a:lnTo>
                    <a:pt x="2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a:off x="7841274" y="2856593"/>
              <a:ext cx="435417" cy="8984"/>
            </a:xfrm>
            <a:custGeom>
              <a:avLst/>
              <a:gdLst/>
              <a:ahLst/>
              <a:cxnLst/>
              <a:rect l="l" t="t" r="r" b="b"/>
              <a:pathLst>
                <a:path w="21083" h="435" extrusionOk="0">
                  <a:moveTo>
                    <a:pt x="1" y="0"/>
                  </a:moveTo>
                  <a:lnTo>
                    <a:pt x="1" y="434"/>
                  </a:lnTo>
                  <a:lnTo>
                    <a:pt x="21082" y="434"/>
                  </a:lnTo>
                  <a:lnTo>
                    <a:pt x="2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8"/>
            <p:cNvSpPr/>
            <p:nvPr/>
          </p:nvSpPr>
          <p:spPr>
            <a:xfrm>
              <a:off x="7846788" y="2941331"/>
              <a:ext cx="435417" cy="8963"/>
            </a:xfrm>
            <a:custGeom>
              <a:avLst/>
              <a:gdLst/>
              <a:ahLst/>
              <a:cxnLst/>
              <a:rect l="l" t="t" r="r" b="b"/>
              <a:pathLst>
                <a:path w="21083" h="434" extrusionOk="0">
                  <a:moveTo>
                    <a:pt x="1" y="0"/>
                  </a:moveTo>
                  <a:lnTo>
                    <a:pt x="1" y="434"/>
                  </a:lnTo>
                  <a:lnTo>
                    <a:pt x="21082" y="434"/>
                  </a:lnTo>
                  <a:lnTo>
                    <a:pt x="2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8"/>
            <p:cNvSpPr/>
            <p:nvPr/>
          </p:nvSpPr>
          <p:spPr>
            <a:xfrm>
              <a:off x="7852984" y="3026749"/>
              <a:ext cx="435417" cy="8282"/>
            </a:xfrm>
            <a:custGeom>
              <a:avLst/>
              <a:gdLst/>
              <a:ahLst/>
              <a:cxnLst/>
              <a:rect l="l" t="t" r="r" b="b"/>
              <a:pathLst>
                <a:path w="21083" h="401" extrusionOk="0">
                  <a:moveTo>
                    <a:pt x="1" y="1"/>
                  </a:moveTo>
                  <a:lnTo>
                    <a:pt x="1" y="401"/>
                  </a:lnTo>
                  <a:lnTo>
                    <a:pt x="21082" y="401"/>
                  </a:lnTo>
                  <a:lnTo>
                    <a:pt x="210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7859180" y="3111486"/>
              <a:ext cx="435417" cy="8282"/>
            </a:xfrm>
            <a:custGeom>
              <a:avLst/>
              <a:gdLst/>
              <a:ahLst/>
              <a:cxnLst/>
              <a:rect l="l" t="t" r="r" b="b"/>
              <a:pathLst>
                <a:path w="21083" h="401" extrusionOk="0">
                  <a:moveTo>
                    <a:pt x="1" y="1"/>
                  </a:moveTo>
                  <a:lnTo>
                    <a:pt x="1" y="401"/>
                  </a:lnTo>
                  <a:lnTo>
                    <a:pt x="21083" y="401"/>
                  </a:lnTo>
                  <a:lnTo>
                    <a:pt x="2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p:nvPr/>
          </p:nvSpPr>
          <p:spPr>
            <a:xfrm>
              <a:off x="7379711" y="2610643"/>
              <a:ext cx="480873" cy="580790"/>
            </a:xfrm>
            <a:custGeom>
              <a:avLst/>
              <a:gdLst/>
              <a:ahLst/>
              <a:cxnLst/>
              <a:rect l="l" t="t" r="r" b="b"/>
              <a:pathLst>
                <a:path w="23284" h="28122" extrusionOk="0">
                  <a:moveTo>
                    <a:pt x="20915" y="401"/>
                  </a:moveTo>
                  <a:lnTo>
                    <a:pt x="22817" y="27721"/>
                  </a:lnTo>
                  <a:lnTo>
                    <a:pt x="2369" y="27721"/>
                  </a:lnTo>
                  <a:lnTo>
                    <a:pt x="434" y="401"/>
                  </a:lnTo>
                  <a:close/>
                  <a:moveTo>
                    <a:pt x="0" y="1"/>
                  </a:moveTo>
                  <a:lnTo>
                    <a:pt x="1968" y="28121"/>
                  </a:lnTo>
                  <a:lnTo>
                    <a:pt x="23284" y="28121"/>
                  </a:lnTo>
                  <a:lnTo>
                    <a:pt x="213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a:off x="7393486" y="2687119"/>
              <a:ext cx="431286" cy="8282"/>
            </a:xfrm>
            <a:custGeom>
              <a:avLst/>
              <a:gdLst/>
              <a:ahLst/>
              <a:cxnLst/>
              <a:rect l="l" t="t" r="r" b="b"/>
              <a:pathLst>
                <a:path w="20883" h="401" extrusionOk="0">
                  <a:moveTo>
                    <a:pt x="1" y="1"/>
                  </a:moveTo>
                  <a:lnTo>
                    <a:pt x="1" y="401"/>
                  </a:lnTo>
                  <a:lnTo>
                    <a:pt x="20882" y="401"/>
                  </a:lnTo>
                  <a:lnTo>
                    <a:pt x="208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8"/>
            <p:cNvSpPr/>
            <p:nvPr/>
          </p:nvSpPr>
          <p:spPr>
            <a:xfrm>
              <a:off x="7399682" y="2771856"/>
              <a:ext cx="431286" cy="8282"/>
            </a:xfrm>
            <a:custGeom>
              <a:avLst/>
              <a:gdLst/>
              <a:ahLst/>
              <a:cxnLst/>
              <a:rect l="l" t="t" r="r" b="b"/>
              <a:pathLst>
                <a:path w="20883" h="401" extrusionOk="0">
                  <a:moveTo>
                    <a:pt x="1" y="0"/>
                  </a:moveTo>
                  <a:lnTo>
                    <a:pt x="1" y="401"/>
                  </a:lnTo>
                  <a:lnTo>
                    <a:pt x="20882" y="401"/>
                  </a:lnTo>
                  <a:lnTo>
                    <a:pt x="20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p:nvPr/>
          </p:nvSpPr>
          <p:spPr>
            <a:xfrm>
              <a:off x="7405196" y="2856593"/>
              <a:ext cx="431968" cy="8984"/>
            </a:xfrm>
            <a:custGeom>
              <a:avLst/>
              <a:gdLst/>
              <a:ahLst/>
              <a:cxnLst/>
              <a:rect l="l" t="t" r="r" b="b"/>
              <a:pathLst>
                <a:path w="20916" h="435" extrusionOk="0">
                  <a:moveTo>
                    <a:pt x="1" y="0"/>
                  </a:moveTo>
                  <a:lnTo>
                    <a:pt x="1" y="434"/>
                  </a:lnTo>
                  <a:lnTo>
                    <a:pt x="20916" y="434"/>
                  </a:lnTo>
                  <a:lnTo>
                    <a:pt x="209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8"/>
            <p:cNvSpPr/>
            <p:nvPr/>
          </p:nvSpPr>
          <p:spPr>
            <a:xfrm>
              <a:off x="7411392" y="2941331"/>
              <a:ext cx="431286" cy="8963"/>
            </a:xfrm>
            <a:custGeom>
              <a:avLst/>
              <a:gdLst/>
              <a:ahLst/>
              <a:cxnLst/>
              <a:rect l="l" t="t" r="r" b="b"/>
              <a:pathLst>
                <a:path w="20883" h="434" extrusionOk="0">
                  <a:moveTo>
                    <a:pt x="1" y="0"/>
                  </a:moveTo>
                  <a:lnTo>
                    <a:pt x="1" y="434"/>
                  </a:lnTo>
                  <a:lnTo>
                    <a:pt x="20882" y="434"/>
                  </a:lnTo>
                  <a:lnTo>
                    <a:pt x="2088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8"/>
            <p:cNvSpPr/>
            <p:nvPr/>
          </p:nvSpPr>
          <p:spPr>
            <a:xfrm>
              <a:off x="7416906" y="3026749"/>
              <a:ext cx="431968" cy="8282"/>
            </a:xfrm>
            <a:custGeom>
              <a:avLst/>
              <a:gdLst/>
              <a:ahLst/>
              <a:cxnLst/>
              <a:rect l="l" t="t" r="r" b="b"/>
              <a:pathLst>
                <a:path w="20916" h="401" extrusionOk="0">
                  <a:moveTo>
                    <a:pt x="1" y="1"/>
                  </a:moveTo>
                  <a:lnTo>
                    <a:pt x="1" y="401"/>
                  </a:lnTo>
                  <a:lnTo>
                    <a:pt x="20916" y="401"/>
                  </a:lnTo>
                  <a:lnTo>
                    <a:pt x="209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8"/>
            <p:cNvSpPr/>
            <p:nvPr/>
          </p:nvSpPr>
          <p:spPr>
            <a:xfrm>
              <a:off x="7423102" y="3111486"/>
              <a:ext cx="431286" cy="8282"/>
            </a:xfrm>
            <a:custGeom>
              <a:avLst/>
              <a:gdLst/>
              <a:ahLst/>
              <a:cxnLst/>
              <a:rect l="l" t="t" r="r" b="b"/>
              <a:pathLst>
                <a:path w="20883" h="401" extrusionOk="0">
                  <a:moveTo>
                    <a:pt x="1" y="1"/>
                  </a:moveTo>
                  <a:lnTo>
                    <a:pt x="1" y="401"/>
                  </a:lnTo>
                  <a:lnTo>
                    <a:pt x="20882" y="401"/>
                  </a:lnTo>
                  <a:lnTo>
                    <a:pt x="2088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8"/>
            <p:cNvSpPr/>
            <p:nvPr/>
          </p:nvSpPr>
          <p:spPr>
            <a:xfrm>
              <a:off x="5744322" y="1576572"/>
              <a:ext cx="514557" cy="2099843"/>
            </a:xfrm>
            <a:custGeom>
              <a:avLst/>
              <a:gdLst/>
              <a:ahLst/>
              <a:cxnLst/>
              <a:rect l="l" t="t" r="r" b="b"/>
              <a:pathLst>
                <a:path w="24915" h="101675" extrusionOk="0">
                  <a:moveTo>
                    <a:pt x="7087" y="1"/>
                  </a:moveTo>
                  <a:cubicBezTo>
                    <a:pt x="3106" y="1"/>
                    <a:pt x="1" y="3442"/>
                    <a:pt x="464" y="7407"/>
                  </a:cubicBezTo>
                  <a:lnTo>
                    <a:pt x="8036" y="94269"/>
                  </a:lnTo>
                  <a:cubicBezTo>
                    <a:pt x="8469" y="98405"/>
                    <a:pt x="11905" y="101574"/>
                    <a:pt x="16075" y="101674"/>
                  </a:cubicBezTo>
                  <a:lnTo>
                    <a:pt x="24914" y="101674"/>
                  </a:lnTo>
                  <a:lnTo>
                    <a:pt x="16008" y="2"/>
                  </a:lnTo>
                  <a:lnTo>
                    <a:pt x="7202" y="2"/>
                  </a:lnTo>
                  <a:cubicBezTo>
                    <a:pt x="7163" y="1"/>
                    <a:pt x="7125" y="1"/>
                    <a:pt x="7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8"/>
            <p:cNvSpPr/>
            <p:nvPr/>
          </p:nvSpPr>
          <p:spPr>
            <a:xfrm>
              <a:off x="5781517" y="1576572"/>
              <a:ext cx="1231632" cy="2099864"/>
            </a:xfrm>
            <a:custGeom>
              <a:avLst/>
              <a:gdLst/>
              <a:ahLst/>
              <a:cxnLst/>
              <a:rect l="l" t="t" r="r" b="b"/>
              <a:pathLst>
                <a:path w="59636" h="101676" extrusionOk="0">
                  <a:moveTo>
                    <a:pt x="7087" y="1"/>
                  </a:moveTo>
                  <a:cubicBezTo>
                    <a:pt x="3106" y="1"/>
                    <a:pt x="1" y="3442"/>
                    <a:pt x="430" y="7407"/>
                  </a:cubicBezTo>
                  <a:lnTo>
                    <a:pt x="8036" y="94269"/>
                  </a:lnTo>
                  <a:cubicBezTo>
                    <a:pt x="8470" y="98405"/>
                    <a:pt x="11905" y="101574"/>
                    <a:pt x="16075" y="101674"/>
                  </a:cubicBezTo>
                  <a:lnTo>
                    <a:pt x="52434" y="101674"/>
                  </a:lnTo>
                  <a:cubicBezTo>
                    <a:pt x="52472" y="101675"/>
                    <a:pt x="52510" y="101675"/>
                    <a:pt x="52548" y="101675"/>
                  </a:cubicBezTo>
                  <a:cubicBezTo>
                    <a:pt x="56530" y="101675"/>
                    <a:pt x="59635" y="98201"/>
                    <a:pt x="59172" y="94269"/>
                  </a:cubicBezTo>
                  <a:lnTo>
                    <a:pt x="51600" y="7407"/>
                  </a:lnTo>
                  <a:cubicBezTo>
                    <a:pt x="51167" y="3237"/>
                    <a:pt x="47731" y="68"/>
                    <a:pt x="43561" y="2"/>
                  </a:cubicBezTo>
                  <a:lnTo>
                    <a:pt x="7202" y="2"/>
                  </a:lnTo>
                  <a:cubicBezTo>
                    <a:pt x="7164" y="1"/>
                    <a:pt x="7126" y="1"/>
                    <a:pt x="7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p:nvPr/>
          </p:nvSpPr>
          <p:spPr>
            <a:xfrm>
              <a:off x="5818733" y="1611702"/>
              <a:ext cx="1157242" cy="2029583"/>
            </a:xfrm>
            <a:custGeom>
              <a:avLst/>
              <a:gdLst/>
              <a:ahLst/>
              <a:cxnLst/>
              <a:rect l="l" t="t" r="r" b="b"/>
              <a:pathLst>
                <a:path w="56034" h="98273" extrusionOk="0">
                  <a:moveTo>
                    <a:pt x="32356" y="0"/>
                  </a:moveTo>
                  <a:cubicBezTo>
                    <a:pt x="31752" y="0"/>
                    <a:pt x="31285" y="457"/>
                    <a:pt x="31285" y="1069"/>
                  </a:cubicBezTo>
                  <a:lnTo>
                    <a:pt x="31285" y="1336"/>
                  </a:lnTo>
                  <a:cubicBezTo>
                    <a:pt x="31252" y="2816"/>
                    <a:pt x="30052" y="3972"/>
                    <a:pt x="28611" y="3972"/>
                  </a:cubicBezTo>
                  <a:cubicBezTo>
                    <a:pt x="28591" y="3972"/>
                    <a:pt x="28570" y="3972"/>
                    <a:pt x="28550" y="3971"/>
                  </a:cubicBezTo>
                  <a:lnTo>
                    <a:pt x="19577" y="3971"/>
                  </a:lnTo>
                  <a:cubicBezTo>
                    <a:pt x="18009" y="3938"/>
                    <a:pt x="16708" y="2871"/>
                    <a:pt x="16374" y="1336"/>
                  </a:cubicBezTo>
                  <a:lnTo>
                    <a:pt x="16308" y="1069"/>
                  </a:lnTo>
                  <a:cubicBezTo>
                    <a:pt x="16174" y="436"/>
                    <a:pt x="15607" y="2"/>
                    <a:pt x="14973" y="2"/>
                  </a:cubicBezTo>
                  <a:lnTo>
                    <a:pt x="5533" y="2"/>
                  </a:lnTo>
                  <a:cubicBezTo>
                    <a:pt x="5495" y="1"/>
                    <a:pt x="5457" y="1"/>
                    <a:pt x="5420" y="1"/>
                  </a:cubicBezTo>
                  <a:cubicBezTo>
                    <a:pt x="2372" y="1"/>
                    <a:pt x="0" y="2642"/>
                    <a:pt x="330" y="5706"/>
                  </a:cubicBezTo>
                  <a:lnTo>
                    <a:pt x="7935" y="92568"/>
                  </a:lnTo>
                  <a:cubicBezTo>
                    <a:pt x="8269" y="95737"/>
                    <a:pt x="10937" y="98206"/>
                    <a:pt x="14140" y="98272"/>
                  </a:cubicBezTo>
                  <a:lnTo>
                    <a:pt x="50465" y="98272"/>
                  </a:lnTo>
                  <a:cubicBezTo>
                    <a:pt x="50485" y="98272"/>
                    <a:pt x="50504" y="98273"/>
                    <a:pt x="50523" y="98273"/>
                  </a:cubicBezTo>
                  <a:cubicBezTo>
                    <a:pt x="53598" y="98273"/>
                    <a:pt x="56034" y="95618"/>
                    <a:pt x="55669" y="92568"/>
                  </a:cubicBezTo>
                  <a:lnTo>
                    <a:pt x="48097" y="5706"/>
                  </a:lnTo>
                  <a:cubicBezTo>
                    <a:pt x="47764" y="2504"/>
                    <a:pt x="45095" y="35"/>
                    <a:pt x="41893" y="2"/>
                  </a:cubicBezTo>
                  <a:lnTo>
                    <a:pt x="32419" y="2"/>
                  </a:lnTo>
                  <a:cubicBezTo>
                    <a:pt x="32398" y="1"/>
                    <a:pt x="32377" y="0"/>
                    <a:pt x="323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8"/>
            <p:cNvSpPr/>
            <p:nvPr/>
          </p:nvSpPr>
          <p:spPr>
            <a:xfrm>
              <a:off x="6354604" y="1616555"/>
              <a:ext cx="31722" cy="29636"/>
            </a:xfrm>
            <a:custGeom>
              <a:avLst/>
              <a:gdLst/>
              <a:ahLst/>
              <a:cxnLst/>
              <a:rect l="l" t="t" r="r" b="b"/>
              <a:pathLst>
                <a:path w="1536" h="1435" extrusionOk="0">
                  <a:moveTo>
                    <a:pt x="701" y="0"/>
                  </a:moveTo>
                  <a:cubicBezTo>
                    <a:pt x="301" y="0"/>
                    <a:pt x="1" y="334"/>
                    <a:pt x="34" y="734"/>
                  </a:cubicBezTo>
                  <a:cubicBezTo>
                    <a:pt x="101" y="1135"/>
                    <a:pt x="435" y="1435"/>
                    <a:pt x="835" y="1435"/>
                  </a:cubicBezTo>
                  <a:cubicBezTo>
                    <a:pt x="1235" y="1435"/>
                    <a:pt x="1535" y="1101"/>
                    <a:pt x="1502" y="734"/>
                  </a:cubicBezTo>
                  <a:cubicBezTo>
                    <a:pt x="1435" y="301"/>
                    <a:pt x="1102" y="0"/>
                    <a:pt x="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p:nvPr/>
          </p:nvSpPr>
          <p:spPr>
            <a:xfrm>
              <a:off x="6234055" y="1616555"/>
              <a:ext cx="82693" cy="29636"/>
            </a:xfrm>
            <a:custGeom>
              <a:avLst/>
              <a:gdLst/>
              <a:ahLst/>
              <a:cxnLst/>
              <a:rect l="l" t="t" r="r" b="b"/>
              <a:pathLst>
                <a:path w="4004" h="1435" extrusionOk="0">
                  <a:moveTo>
                    <a:pt x="701" y="0"/>
                  </a:moveTo>
                  <a:cubicBezTo>
                    <a:pt x="301" y="0"/>
                    <a:pt x="0" y="334"/>
                    <a:pt x="34" y="734"/>
                  </a:cubicBezTo>
                  <a:cubicBezTo>
                    <a:pt x="101" y="1135"/>
                    <a:pt x="434" y="1435"/>
                    <a:pt x="834" y="1435"/>
                  </a:cubicBezTo>
                  <a:lnTo>
                    <a:pt x="3303" y="1435"/>
                  </a:lnTo>
                  <a:cubicBezTo>
                    <a:pt x="3703" y="1435"/>
                    <a:pt x="4003" y="1101"/>
                    <a:pt x="3970" y="734"/>
                  </a:cubicBezTo>
                  <a:cubicBezTo>
                    <a:pt x="3903" y="301"/>
                    <a:pt x="3570" y="0"/>
                    <a:pt x="31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8"/>
            <p:cNvSpPr/>
            <p:nvPr/>
          </p:nvSpPr>
          <p:spPr>
            <a:xfrm>
              <a:off x="6710095" y="1677873"/>
              <a:ext cx="17245" cy="15861"/>
            </a:xfrm>
            <a:custGeom>
              <a:avLst/>
              <a:gdLst/>
              <a:ahLst/>
              <a:cxnLst/>
              <a:rect l="l" t="t" r="r" b="b"/>
              <a:pathLst>
                <a:path w="835" h="768" extrusionOk="0">
                  <a:moveTo>
                    <a:pt x="0" y="0"/>
                  </a:moveTo>
                  <a:lnTo>
                    <a:pt x="67" y="767"/>
                  </a:lnTo>
                  <a:lnTo>
                    <a:pt x="834" y="767"/>
                  </a:lnTo>
                  <a:lnTo>
                    <a:pt x="7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8"/>
            <p:cNvSpPr/>
            <p:nvPr/>
          </p:nvSpPr>
          <p:spPr>
            <a:xfrm>
              <a:off x="6677031" y="1662032"/>
              <a:ext cx="18608" cy="31702"/>
            </a:xfrm>
            <a:custGeom>
              <a:avLst/>
              <a:gdLst/>
              <a:ahLst/>
              <a:cxnLst/>
              <a:rect l="l" t="t" r="r" b="b"/>
              <a:pathLst>
                <a:path w="901" h="1535" extrusionOk="0">
                  <a:moveTo>
                    <a:pt x="0" y="0"/>
                  </a:moveTo>
                  <a:lnTo>
                    <a:pt x="67" y="767"/>
                  </a:lnTo>
                  <a:lnTo>
                    <a:pt x="134" y="1534"/>
                  </a:lnTo>
                  <a:lnTo>
                    <a:pt x="901" y="1534"/>
                  </a:lnTo>
                  <a:lnTo>
                    <a:pt x="834" y="767"/>
                  </a:lnTo>
                  <a:lnTo>
                    <a:pt x="7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8"/>
            <p:cNvSpPr/>
            <p:nvPr/>
          </p:nvSpPr>
          <p:spPr>
            <a:xfrm>
              <a:off x="6643945" y="1646171"/>
              <a:ext cx="20012" cy="47563"/>
            </a:xfrm>
            <a:custGeom>
              <a:avLst/>
              <a:gdLst/>
              <a:ahLst/>
              <a:cxnLst/>
              <a:rect l="l" t="t" r="r" b="b"/>
              <a:pathLst>
                <a:path w="969" h="2303" extrusionOk="0">
                  <a:moveTo>
                    <a:pt x="1" y="1"/>
                  </a:moveTo>
                  <a:lnTo>
                    <a:pt x="68" y="768"/>
                  </a:lnTo>
                  <a:lnTo>
                    <a:pt x="134" y="1535"/>
                  </a:lnTo>
                  <a:lnTo>
                    <a:pt x="201" y="2302"/>
                  </a:lnTo>
                  <a:lnTo>
                    <a:pt x="968" y="2302"/>
                  </a:lnTo>
                  <a:lnTo>
                    <a:pt x="902" y="1535"/>
                  </a:lnTo>
                  <a:lnTo>
                    <a:pt x="835" y="768"/>
                  </a:lnTo>
                  <a:lnTo>
                    <a:pt x="7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8"/>
            <p:cNvSpPr/>
            <p:nvPr/>
          </p:nvSpPr>
          <p:spPr>
            <a:xfrm>
              <a:off x="5911649" y="1647555"/>
              <a:ext cx="79925" cy="46179"/>
            </a:xfrm>
            <a:custGeom>
              <a:avLst/>
              <a:gdLst/>
              <a:ahLst/>
              <a:cxnLst/>
              <a:rect l="l" t="t" r="r" b="b"/>
              <a:pathLst>
                <a:path w="3870" h="2236" extrusionOk="0">
                  <a:moveTo>
                    <a:pt x="3036" y="568"/>
                  </a:moveTo>
                  <a:lnTo>
                    <a:pt x="3136" y="1668"/>
                  </a:lnTo>
                  <a:lnTo>
                    <a:pt x="2002" y="1668"/>
                  </a:lnTo>
                  <a:lnTo>
                    <a:pt x="1902" y="568"/>
                  </a:lnTo>
                  <a:close/>
                  <a:moveTo>
                    <a:pt x="0" y="1"/>
                  </a:moveTo>
                  <a:lnTo>
                    <a:pt x="200" y="2235"/>
                  </a:lnTo>
                  <a:lnTo>
                    <a:pt x="3570" y="2235"/>
                  </a:lnTo>
                  <a:lnTo>
                    <a:pt x="3503" y="1668"/>
                  </a:lnTo>
                  <a:lnTo>
                    <a:pt x="3870" y="1668"/>
                  </a:lnTo>
                  <a:lnTo>
                    <a:pt x="3770" y="568"/>
                  </a:lnTo>
                  <a:lnTo>
                    <a:pt x="3403" y="568"/>
                  </a:lnTo>
                  <a:lnTo>
                    <a:pt x="33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p:nvPr/>
          </p:nvSpPr>
          <p:spPr>
            <a:xfrm>
              <a:off x="5868939" y="2222107"/>
              <a:ext cx="1106354" cy="1419178"/>
            </a:xfrm>
            <a:custGeom>
              <a:avLst/>
              <a:gdLst/>
              <a:ahLst/>
              <a:cxnLst/>
              <a:rect l="l" t="t" r="r" b="b"/>
              <a:pathLst>
                <a:path w="53570" h="68717" extrusionOk="0">
                  <a:moveTo>
                    <a:pt x="0" y="0"/>
                  </a:moveTo>
                  <a:lnTo>
                    <a:pt x="5504" y="63012"/>
                  </a:lnTo>
                  <a:cubicBezTo>
                    <a:pt x="5838" y="66181"/>
                    <a:pt x="8506" y="68650"/>
                    <a:pt x="11709" y="68716"/>
                  </a:cubicBezTo>
                  <a:lnTo>
                    <a:pt x="48034" y="68716"/>
                  </a:lnTo>
                  <a:cubicBezTo>
                    <a:pt x="48054" y="68716"/>
                    <a:pt x="48073" y="68717"/>
                    <a:pt x="48092" y="68717"/>
                  </a:cubicBezTo>
                  <a:cubicBezTo>
                    <a:pt x="51167" y="68717"/>
                    <a:pt x="53570" y="66062"/>
                    <a:pt x="53238" y="63012"/>
                  </a:cubicBezTo>
                  <a:lnTo>
                    <a:pt x="47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8"/>
            <p:cNvSpPr/>
            <p:nvPr/>
          </p:nvSpPr>
          <p:spPr>
            <a:xfrm>
              <a:off x="5967493" y="3327801"/>
              <a:ext cx="501463" cy="232898"/>
            </a:xfrm>
            <a:custGeom>
              <a:avLst/>
              <a:gdLst/>
              <a:ahLst/>
              <a:cxnLst/>
              <a:rect l="l" t="t" r="r" b="b"/>
              <a:pathLst>
                <a:path w="24281" h="11277" extrusionOk="0">
                  <a:moveTo>
                    <a:pt x="2344" y="0"/>
                  </a:moveTo>
                  <a:cubicBezTo>
                    <a:pt x="1036" y="0"/>
                    <a:pt x="1" y="1154"/>
                    <a:pt x="165" y="2469"/>
                  </a:cubicBezTo>
                  <a:lnTo>
                    <a:pt x="732" y="8807"/>
                  </a:lnTo>
                  <a:cubicBezTo>
                    <a:pt x="866" y="10175"/>
                    <a:pt x="2000" y="11242"/>
                    <a:pt x="3401" y="11275"/>
                  </a:cubicBezTo>
                  <a:lnTo>
                    <a:pt x="21881" y="11275"/>
                  </a:lnTo>
                  <a:cubicBezTo>
                    <a:pt x="21900" y="11276"/>
                    <a:pt x="21919" y="11276"/>
                    <a:pt x="21938" y="11276"/>
                  </a:cubicBezTo>
                  <a:cubicBezTo>
                    <a:pt x="23277" y="11276"/>
                    <a:pt x="24280" y="10123"/>
                    <a:pt x="24149" y="8807"/>
                  </a:cubicBezTo>
                  <a:lnTo>
                    <a:pt x="23582" y="2469"/>
                  </a:lnTo>
                  <a:cubicBezTo>
                    <a:pt x="23448" y="1068"/>
                    <a:pt x="22314" y="34"/>
                    <a:pt x="20913" y="1"/>
                  </a:cubicBezTo>
                  <a:lnTo>
                    <a:pt x="2400" y="1"/>
                  </a:lnTo>
                  <a:cubicBezTo>
                    <a:pt x="2381" y="0"/>
                    <a:pt x="2363" y="0"/>
                    <a:pt x="2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8"/>
            <p:cNvSpPr/>
            <p:nvPr/>
          </p:nvSpPr>
          <p:spPr>
            <a:xfrm>
              <a:off x="6469659" y="3327119"/>
              <a:ext cx="250742" cy="233580"/>
            </a:xfrm>
            <a:custGeom>
              <a:avLst/>
              <a:gdLst/>
              <a:ahLst/>
              <a:cxnLst/>
              <a:rect l="l" t="t" r="r" b="b"/>
              <a:pathLst>
                <a:path w="12141" h="11310" extrusionOk="0">
                  <a:moveTo>
                    <a:pt x="2402" y="0"/>
                  </a:moveTo>
                  <a:cubicBezTo>
                    <a:pt x="1035" y="0"/>
                    <a:pt x="1" y="1168"/>
                    <a:pt x="134" y="2502"/>
                  </a:cubicBezTo>
                  <a:lnTo>
                    <a:pt x="701" y="8840"/>
                  </a:lnTo>
                  <a:cubicBezTo>
                    <a:pt x="835" y="10208"/>
                    <a:pt x="2002" y="11275"/>
                    <a:pt x="3370" y="11308"/>
                  </a:cubicBezTo>
                  <a:lnTo>
                    <a:pt x="9741" y="11308"/>
                  </a:lnTo>
                  <a:cubicBezTo>
                    <a:pt x="9760" y="11309"/>
                    <a:pt x="9778" y="11309"/>
                    <a:pt x="9797" y="11309"/>
                  </a:cubicBezTo>
                  <a:cubicBezTo>
                    <a:pt x="11105" y="11309"/>
                    <a:pt x="12140" y="10156"/>
                    <a:pt x="11976" y="8840"/>
                  </a:cubicBezTo>
                  <a:lnTo>
                    <a:pt x="11442" y="2502"/>
                  </a:lnTo>
                  <a:cubicBezTo>
                    <a:pt x="11275" y="1101"/>
                    <a:pt x="10141" y="34"/>
                    <a:pt x="8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8"/>
            <p:cNvSpPr/>
            <p:nvPr/>
          </p:nvSpPr>
          <p:spPr>
            <a:xfrm>
              <a:off x="6720421" y="3327119"/>
              <a:ext cx="250742" cy="233580"/>
            </a:xfrm>
            <a:custGeom>
              <a:avLst/>
              <a:gdLst/>
              <a:ahLst/>
              <a:cxnLst/>
              <a:rect l="l" t="t" r="r" b="b"/>
              <a:pathLst>
                <a:path w="12141" h="11310" extrusionOk="0">
                  <a:moveTo>
                    <a:pt x="2402" y="0"/>
                  </a:moveTo>
                  <a:cubicBezTo>
                    <a:pt x="1068" y="0"/>
                    <a:pt x="1" y="1168"/>
                    <a:pt x="167" y="2502"/>
                  </a:cubicBezTo>
                  <a:lnTo>
                    <a:pt x="701" y="8840"/>
                  </a:lnTo>
                  <a:cubicBezTo>
                    <a:pt x="835" y="10208"/>
                    <a:pt x="2002" y="11275"/>
                    <a:pt x="3403" y="11308"/>
                  </a:cubicBezTo>
                  <a:lnTo>
                    <a:pt x="9741" y="11308"/>
                  </a:lnTo>
                  <a:cubicBezTo>
                    <a:pt x="9760" y="11309"/>
                    <a:pt x="9778" y="11309"/>
                    <a:pt x="9797" y="11309"/>
                  </a:cubicBezTo>
                  <a:cubicBezTo>
                    <a:pt x="11105" y="11309"/>
                    <a:pt x="12141" y="10156"/>
                    <a:pt x="12009" y="8840"/>
                  </a:cubicBezTo>
                  <a:lnTo>
                    <a:pt x="11442" y="2502"/>
                  </a:lnTo>
                  <a:cubicBezTo>
                    <a:pt x="11309" y="1101"/>
                    <a:pt x="10141" y="34"/>
                    <a:pt x="8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8"/>
            <p:cNvSpPr/>
            <p:nvPr/>
          </p:nvSpPr>
          <p:spPr>
            <a:xfrm>
              <a:off x="5945457" y="3074271"/>
              <a:ext cx="250040" cy="232898"/>
            </a:xfrm>
            <a:custGeom>
              <a:avLst/>
              <a:gdLst/>
              <a:ahLst/>
              <a:cxnLst/>
              <a:rect l="l" t="t" r="r" b="b"/>
              <a:pathLst>
                <a:path w="12107" h="11277" extrusionOk="0">
                  <a:moveTo>
                    <a:pt x="2376" y="1"/>
                  </a:moveTo>
                  <a:cubicBezTo>
                    <a:pt x="1036" y="1"/>
                    <a:pt x="0" y="1154"/>
                    <a:pt x="165" y="2470"/>
                  </a:cubicBezTo>
                  <a:lnTo>
                    <a:pt x="732" y="8808"/>
                  </a:lnTo>
                  <a:cubicBezTo>
                    <a:pt x="865" y="10175"/>
                    <a:pt x="1999" y="11243"/>
                    <a:pt x="3367" y="11276"/>
                  </a:cubicBezTo>
                  <a:lnTo>
                    <a:pt x="9738" y="11276"/>
                  </a:lnTo>
                  <a:cubicBezTo>
                    <a:pt x="11072" y="11276"/>
                    <a:pt x="12106" y="10142"/>
                    <a:pt x="11973" y="8808"/>
                  </a:cubicBezTo>
                  <a:lnTo>
                    <a:pt x="11439" y="2470"/>
                  </a:lnTo>
                  <a:cubicBezTo>
                    <a:pt x="11306" y="1069"/>
                    <a:pt x="10138" y="1"/>
                    <a:pt x="8771" y="1"/>
                  </a:cubicBezTo>
                  <a:lnTo>
                    <a:pt x="2433" y="1"/>
                  </a:lnTo>
                  <a:cubicBezTo>
                    <a:pt x="2414" y="1"/>
                    <a:pt x="2395" y="1"/>
                    <a:pt x="2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6196220" y="3074271"/>
              <a:ext cx="250721" cy="232898"/>
            </a:xfrm>
            <a:custGeom>
              <a:avLst/>
              <a:gdLst/>
              <a:ahLst/>
              <a:cxnLst/>
              <a:rect l="l" t="t" r="r" b="b"/>
              <a:pathLst>
                <a:path w="12140" h="11277" extrusionOk="0">
                  <a:moveTo>
                    <a:pt x="2344" y="1"/>
                  </a:moveTo>
                  <a:cubicBezTo>
                    <a:pt x="1036" y="1"/>
                    <a:pt x="0" y="1154"/>
                    <a:pt x="165" y="2470"/>
                  </a:cubicBezTo>
                  <a:lnTo>
                    <a:pt x="698" y="8808"/>
                  </a:lnTo>
                  <a:cubicBezTo>
                    <a:pt x="865" y="10175"/>
                    <a:pt x="1999" y="11243"/>
                    <a:pt x="3400" y="11276"/>
                  </a:cubicBezTo>
                  <a:lnTo>
                    <a:pt x="9738" y="11276"/>
                  </a:lnTo>
                  <a:cubicBezTo>
                    <a:pt x="11072" y="11276"/>
                    <a:pt x="12140" y="10142"/>
                    <a:pt x="12006" y="8808"/>
                  </a:cubicBezTo>
                  <a:lnTo>
                    <a:pt x="11439" y="2470"/>
                  </a:lnTo>
                  <a:cubicBezTo>
                    <a:pt x="11306" y="1069"/>
                    <a:pt x="10138" y="1"/>
                    <a:pt x="8771" y="1"/>
                  </a:cubicBezTo>
                  <a:lnTo>
                    <a:pt x="2400" y="1"/>
                  </a:lnTo>
                  <a:cubicBezTo>
                    <a:pt x="2381" y="1"/>
                    <a:pt x="2362" y="1"/>
                    <a:pt x="2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6447623" y="3073589"/>
              <a:ext cx="250081" cy="233580"/>
            </a:xfrm>
            <a:custGeom>
              <a:avLst/>
              <a:gdLst/>
              <a:ahLst/>
              <a:cxnLst/>
              <a:rect l="l" t="t" r="r" b="b"/>
              <a:pathLst>
                <a:path w="12109" h="11310" extrusionOk="0">
                  <a:moveTo>
                    <a:pt x="2402" y="1"/>
                  </a:moveTo>
                  <a:cubicBezTo>
                    <a:pt x="1034" y="1"/>
                    <a:pt x="0" y="1135"/>
                    <a:pt x="134" y="2469"/>
                  </a:cubicBezTo>
                  <a:lnTo>
                    <a:pt x="701" y="8841"/>
                  </a:lnTo>
                  <a:cubicBezTo>
                    <a:pt x="834" y="10208"/>
                    <a:pt x="1968" y="11276"/>
                    <a:pt x="3369" y="11309"/>
                  </a:cubicBezTo>
                  <a:lnTo>
                    <a:pt x="9707" y="11309"/>
                  </a:lnTo>
                  <a:cubicBezTo>
                    <a:pt x="11041" y="11309"/>
                    <a:pt x="12109" y="10175"/>
                    <a:pt x="11975" y="8841"/>
                  </a:cubicBezTo>
                  <a:lnTo>
                    <a:pt x="11408" y="2469"/>
                  </a:lnTo>
                  <a:cubicBezTo>
                    <a:pt x="11275" y="1102"/>
                    <a:pt x="10141" y="34"/>
                    <a:pt x="8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a:off x="6698385" y="3073589"/>
              <a:ext cx="250783" cy="233580"/>
            </a:xfrm>
            <a:custGeom>
              <a:avLst/>
              <a:gdLst/>
              <a:ahLst/>
              <a:cxnLst/>
              <a:rect l="l" t="t" r="r" b="b"/>
              <a:pathLst>
                <a:path w="12143" h="11310" extrusionOk="0">
                  <a:moveTo>
                    <a:pt x="2402" y="1"/>
                  </a:moveTo>
                  <a:cubicBezTo>
                    <a:pt x="1068" y="1"/>
                    <a:pt x="0" y="1135"/>
                    <a:pt x="134" y="2469"/>
                  </a:cubicBezTo>
                  <a:lnTo>
                    <a:pt x="701" y="8841"/>
                  </a:lnTo>
                  <a:cubicBezTo>
                    <a:pt x="834" y="10208"/>
                    <a:pt x="2002" y="11276"/>
                    <a:pt x="3403" y="11309"/>
                  </a:cubicBezTo>
                  <a:lnTo>
                    <a:pt x="9740" y="11309"/>
                  </a:lnTo>
                  <a:cubicBezTo>
                    <a:pt x="11075" y="11309"/>
                    <a:pt x="12142" y="10175"/>
                    <a:pt x="11975" y="8841"/>
                  </a:cubicBezTo>
                  <a:lnTo>
                    <a:pt x="11442" y="2469"/>
                  </a:lnTo>
                  <a:cubicBezTo>
                    <a:pt x="11308" y="1102"/>
                    <a:pt x="10141" y="34"/>
                    <a:pt x="87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5922719" y="2820059"/>
              <a:ext cx="250701" cy="232898"/>
            </a:xfrm>
            <a:custGeom>
              <a:avLst/>
              <a:gdLst/>
              <a:ahLst/>
              <a:cxnLst/>
              <a:rect l="l" t="t" r="r" b="b"/>
              <a:pathLst>
                <a:path w="12139" h="11277" extrusionOk="0">
                  <a:moveTo>
                    <a:pt x="2344" y="1"/>
                  </a:moveTo>
                  <a:cubicBezTo>
                    <a:pt x="1036" y="1"/>
                    <a:pt x="0" y="1154"/>
                    <a:pt x="165" y="2470"/>
                  </a:cubicBezTo>
                  <a:lnTo>
                    <a:pt x="732" y="8808"/>
                  </a:lnTo>
                  <a:cubicBezTo>
                    <a:pt x="865" y="10209"/>
                    <a:pt x="1999" y="11276"/>
                    <a:pt x="3400" y="11276"/>
                  </a:cubicBezTo>
                  <a:lnTo>
                    <a:pt x="9738" y="11276"/>
                  </a:lnTo>
                  <a:cubicBezTo>
                    <a:pt x="9757" y="11277"/>
                    <a:pt x="9776" y="11277"/>
                    <a:pt x="9794" y="11277"/>
                  </a:cubicBezTo>
                  <a:cubicBezTo>
                    <a:pt x="11102" y="11277"/>
                    <a:pt x="12138" y="10123"/>
                    <a:pt x="12007" y="8808"/>
                  </a:cubicBezTo>
                  <a:lnTo>
                    <a:pt x="11440" y="2470"/>
                  </a:lnTo>
                  <a:cubicBezTo>
                    <a:pt x="11306" y="1069"/>
                    <a:pt x="10139" y="35"/>
                    <a:pt x="8738" y="1"/>
                  </a:cubicBezTo>
                  <a:lnTo>
                    <a:pt x="2400" y="1"/>
                  </a:lnTo>
                  <a:cubicBezTo>
                    <a:pt x="2381" y="1"/>
                    <a:pt x="2362" y="1"/>
                    <a:pt x="2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6174163" y="2820059"/>
              <a:ext cx="250701" cy="232898"/>
            </a:xfrm>
            <a:custGeom>
              <a:avLst/>
              <a:gdLst/>
              <a:ahLst/>
              <a:cxnLst/>
              <a:rect l="l" t="t" r="r" b="b"/>
              <a:pathLst>
                <a:path w="12139" h="11277" extrusionOk="0">
                  <a:moveTo>
                    <a:pt x="2344" y="1"/>
                  </a:moveTo>
                  <a:cubicBezTo>
                    <a:pt x="1036" y="1"/>
                    <a:pt x="1" y="1154"/>
                    <a:pt x="165" y="2470"/>
                  </a:cubicBezTo>
                  <a:lnTo>
                    <a:pt x="699" y="8808"/>
                  </a:lnTo>
                  <a:cubicBezTo>
                    <a:pt x="866" y="10209"/>
                    <a:pt x="2000" y="11276"/>
                    <a:pt x="3401" y="11276"/>
                  </a:cubicBezTo>
                  <a:lnTo>
                    <a:pt x="9739" y="11276"/>
                  </a:lnTo>
                  <a:cubicBezTo>
                    <a:pt x="9757" y="11277"/>
                    <a:pt x="9776" y="11277"/>
                    <a:pt x="9794" y="11277"/>
                  </a:cubicBezTo>
                  <a:cubicBezTo>
                    <a:pt x="11103" y="11277"/>
                    <a:pt x="12139" y="10123"/>
                    <a:pt x="12007" y="8808"/>
                  </a:cubicBezTo>
                  <a:lnTo>
                    <a:pt x="11440" y="2470"/>
                  </a:lnTo>
                  <a:cubicBezTo>
                    <a:pt x="11306" y="1069"/>
                    <a:pt x="10139" y="35"/>
                    <a:pt x="8771" y="1"/>
                  </a:cubicBezTo>
                  <a:lnTo>
                    <a:pt x="2400" y="1"/>
                  </a:lnTo>
                  <a:cubicBezTo>
                    <a:pt x="2381" y="1"/>
                    <a:pt x="2363" y="1"/>
                    <a:pt x="2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6424925" y="2820059"/>
              <a:ext cx="251382" cy="232898"/>
            </a:xfrm>
            <a:custGeom>
              <a:avLst/>
              <a:gdLst/>
              <a:ahLst/>
              <a:cxnLst/>
              <a:rect l="l" t="t" r="r" b="b"/>
              <a:pathLst>
                <a:path w="12172" h="11277" extrusionOk="0">
                  <a:moveTo>
                    <a:pt x="2344" y="1"/>
                  </a:moveTo>
                  <a:cubicBezTo>
                    <a:pt x="1036" y="1"/>
                    <a:pt x="1" y="1154"/>
                    <a:pt x="165" y="2470"/>
                  </a:cubicBezTo>
                  <a:lnTo>
                    <a:pt x="699" y="8808"/>
                  </a:lnTo>
                  <a:cubicBezTo>
                    <a:pt x="866" y="10209"/>
                    <a:pt x="2000" y="11276"/>
                    <a:pt x="3401" y="11276"/>
                  </a:cubicBezTo>
                  <a:lnTo>
                    <a:pt x="9739" y="11276"/>
                  </a:lnTo>
                  <a:cubicBezTo>
                    <a:pt x="9758" y="11277"/>
                    <a:pt x="9777" y="11277"/>
                    <a:pt x="9796" y="11277"/>
                  </a:cubicBezTo>
                  <a:cubicBezTo>
                    <a:pt x="11136" y="11277"/>
                    <a:pt x="12171" y="10123"/>
                    <a:pt x="12007" y="8808"/>
                  </a:cubicBezTo>
                  <a:lnTo>
                    <a:pt x="11473" y="2470"/>
                  </a:lnTo>
                  <a:cubicBezTo>
                    <a:pt x="11306" y="1069"/>
                    <a:pt x="10172" y="35"/>
                    <a:pt x="8771" y="1"/>
                  </a:cubicBezTo>
                  <a:lnTo>
                    <a:pt x="2400" y="1"/>
                  </a:lnTo>
                  <a:cubicBezTo>
                    <a:pt x="2381" y="1"/>
                    <a:pt x="2363" y="1"/>
                    <a:pt x="2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6676370" y="2820059"/>
              <a:ext cx="250701" cy="232898"/>
            </a:xfrm>
            <a:custGeom>
              <a:avLst/>
              <a:gdLst/>
              <a:ahLst/>
              <a:cxnLst/>
              <a:rect l="l" t="t" r="r" b="b"/>
              <a:pathLst>
                <a:path w="12139" h="11277" extrusionOk="0">
                  <a:moveTo>
                    <a:pt x="2343" y="1"/>
                  </a:moveTo>
                  <a:cubicBezTo>
                    <a:pt x="1004" y="1"/>
                    <a:pt x="1" y="1154"/>
                    <a:pt x="132" y="2470"/>
                  </a:cubicBezTo>
                  <a:lnTo>
                    <a:pt x="699" y="8808"/>
                  </a:lnTo>
                  <a:cubicBezTo>
                    <a:pt x="833" y="10209"/>
                    <a:pt x="2000" y="11276"/>
                    <a:pt x="3368" y="11276"/>
                  </a:cubicBezTo>
                  <a:lnTo>
                    <a:pt x="9739" y="11276"/>
                  </a:lnTo>
                  <a:cubicBezTo>
                    <a:pt x="9758" y="11277"/>
                    <a:pt x="9776" y="11277"/>
                    <a:pt x="9795" y="11277"/>
                  </a:cubicBezTo>
                  <a:cubicBezTo>
                    <a:pt x="11103" y="11277"/>
                    <a:pt x="12138" y="10123"/>
                    <a:pt x="11974" y="8808"/>
                  </a:cubicBezTo>
                  <a:lnTo>
                    <a:pt x="11407" y="2470"/>
                  </a:lnTo>
                  <a:cubicBezTo>
                    <a:pt x="11273" y="1069"/>
                    <a:pt x="10139" y="35"/>
                    <a:pt x="8738" y="1"/>
                  </a:cubicBezTo>
                  <a:lnTo>
                    <a:pt x="2400" y="1"/>
                  </a:lnTo>
                  <a:cubicBezTo>
                    <a:pt x="2381" y="1"/>
                    <a:pt x="2362" y="1"/>
                    <a:pt x="2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5900662" y="2566550"/>
              <a:ext cx="251424" cy="233580"/>
            </a:xfrm>
            <a:custGeom>
              <a:avLst/>
              <a:gdLst/>
              <a:ahLst/>
              <a:cxnLst/>
              <a:rect l="l" t="t" r="r" b="b"/>
              <a:pathLst>
                <a:path w="12174" h="11310" extrusionOk="0">
                  <a:moveTo>
                    <a:pt x="2345" y="0"/>
                  </a:moveTo>
                  <a:cubicBezTo>
                    <a:pt x="1036" y="0"/>
                    <a:pt x="1" y="1154"/>
                    <a:pt x="165" y="2469"/>
                  </a:cubicBezTo>
                  <a:lnTo>
                    <a:pt x="699" y="8841"/>
                  </a:lnTo>
                  <a:cubicBezTo>
                    <a:pt x="866" y="10208"/>
                    <a:pt x="2000" y="11276"/>
                    <a:pt x="3401" y="11309"/>
                  </a:cubicBezTo>
                  <a:lnTo>
                    <a:pt x="9739" y="11309"/>
                  </a:lnTo>
                  <a:cubicBezTo>
                    <a:pt x="11107" y="11309"/>
                    <a:pt x="12174" y="10142"/>
                    <a:pt x="12007" y="8807"/>
                  </a:cubicBezTo>
                  <a:lnTo>
                    <a:pt x="11440" y="2469"/>
                  </a:lnTo>
                  <a:cubicBezTo>
                    <a:pt x="11307" y="1102"/>
                    <a:pt x="10139" y="34"/>
                    <a:pt x="8772" y="1"/>
                  </a:cubicBezTo>
                  <a:lnTo>
                    <a:pt x="2400" y="1"/>
                  </a:lnTo>
                  <a:cubicBezTo>
                    <a:pt x="2382" y="1"/>
                    <a:pt x="2363" y="0"/>
                    <a:pt x="2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6152106" y="2566550"/>
              <a:ext cx="250742" cy="233580"/>
            </a:xfrm>
            <a:custGeom>
              <a:avLst/>
              <a:gdLst/>
              <a:ahLst/>
              <a:cxnLst/>
              <a:rect l="l" t="t" r="r" b="b"/>
              <a:pathLst>
                <a:path w="12141" h="11310" extrusionOk="0">
                  <a:moveTo>
                    <a:pt x="2345" y="0"/>
                  </a:moveTo>
                  <a:cubicBezTo>
                    <a:pt x="1037" y="0"/>
                    <a:pt x="1" y="1154"/>
                    <a:pt x="132" y="2469"/>
                  </a:cubicBezTo>
                  <a:lnTo>
                    <a:pt x="699" y="8841"/>
                  </a:lnTo>
                  <a:cubicBezTo>
                    <a:pt x="833" y="10208"/>
                    <a:pt x="2000" y="11276"/>
                    <a:pt x="3368" y="11309"/>
                  </a:cubicBezTo>
                  <a:lnTo>
                    <a:pt x="9739" y="11309"/>
                  </a:lnTo>
                  <a:cubicBezTo>
                    <a:pt x="11074" y="11309"/>
                    <a:pt x="12141" y="10142"/>
                    <a:pt x="11974" y="8807"/>
                  </a:cubicBezTo>
                  <a:lnTo>
                    <a:pt x="11440" y="2469"/>
                  </a:lnTo>
                  <a:cubicBezTo>
                    <a:pt x="11274" y="1102"/>
                    <a:pt x="10140" y="34"/>
                    <a:pt x="8739" y="1"/>
                  </a:cubicBezTo>
                  <a:lnTo>
                    <a:pt x="2401" y="1"/>
                  </a:lnTo>
                  <a:cubicBezTo>
                    <a:pt x="2382" y="1"/>
                    <a:pt x="2363" y="0"/>
                    <a:pt x="2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6402889" y="2566550"/>
              <a:ext cx="251424" cy="233580"/>
            </a:xfrm>
            <a:custGeom>
              <a:avLst/>
              <a:gdLst/>
              <a:ahLst/>
              <a:cxnLst/>
              <a:rect l="l" t="t" r="r" b="b"/>
              <a:pathLst>
                <a:path w="12174" h="11310" extrusionOk="0">
                  <a:moveTo>
                    <a:pt x="2344" y="0"/>
                  </a:moveTo>
                  <a:cubicBezTo>
                    <a:pt x="1036" y="0"/>
                    <a:pt x="0" y="1154"/>
                    <a:pt x="165" y="2469"/>
                  </a:cubicBezTo>
                  <a:lnTo>
                    <a:pt x="698" y="8841"/>
                  </a:lnTo>
                  <a:cubicBezTo>
                    <a:pt x="832" y="10208"/>
                    <a:pt x="1999" y="11276"/>
                    <a:pt x="3400" y="11309"/>
                  </a:cubicBezTo>
                  <a:lnTo>
                    <a:pt x="9738" y="11309"/>
                  </a:lnTo>
                  <a:cubicBezTo>
                    <a:pt x="11106" y="11309"/>
                    <a:pt x="12173" y="10142"/>
                    <a:pt x="12007" y="8807"/>
                  </a:cubicBezTo>
                  <a:lnTo>
                    <a:pt x="11439" y="2469"/>
                  </a:lnTo>
                  <a:cubicBezTo>
                    <a:pt x="11306" y="1102"/>
                    <a:pt x="10139" y="34"/>
                    <a:pt x="8738" y="1"/>
                  </a:cubicBezTo>
                  <a:lnTo>
                    <a:pt x="2400" y="1"/>
                  </a:lnTo>
                  <a:cubicBezTo>
                    <a:pt x="2381" y="1"/>
                    <a:pt x="2362" y="0"/>
                    <a:pt x="2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6653652" y="2566550"/>
              <a:ext cx="251424" cy="233580"/>
            </a:xfrm>
            <a:custGeom>
              <a:avLst/>
              <a:gdLst/>
              <a:ahLst/>
              <a:cxnLst/>
              <a:rect l="l" t="t" r="r" b="b"/>
              <a:pathLst>
                <a:path w="12174" h="11310" extrusionOk="0">
                  <a:moveTo>
                    <a:pt x="2376" y="0"/>
                  </a:moveTo>
                  <a:cubicBezTo>
                    <a:pt x="1036" y="0"/>
                    <a:pt x="0" y="1154"/>
                    <a:pt x="165" y="2469"/>
                  </a:cubicBezTo>
                  <a:lnTo>
                    <a:pt x="732" y="8841"/>
                  </a:lnTo>
                  <a:cubicBezTo>
                    <a:pt x="865" y="10208"/>
                    <a:pt x="1999" y="11276"/>
                    <a:pt x="3400" y="11309"/>
                  </a:cubicBezTo>
                  <a:lnTo>
                    <a:pt x="9738" y="11309"/>
                  </a:lnTo>
                  <a:cubicBezTo>
                    <a:pt x="11106" y="11309"/>
                    <a:pt x="12173" y="10142"/>
                    <a:pt x="12007" y="8807"/>
                  </a:cubicBezTo>
                  <a:lnTo>
                    <a:pt x="11439" y="2469"/>
                  </a:lnTo>
                  <a:cubicBezTo>
                    <a:pt x="11306" y="1102"/>
                    <a:pt x="10139" y="34"/>
                    <a:pt x="8771" y="1"/>
                  </a:cubicBezTo>
                  <a:lnTo>
                    <a:pt x="2433" y="1"/>
                  </a:lnTo>
                  <a:cubicBezTo>
                    <a:pt x="2414" y="1"/>
                    <a:pt x="2395" y="0"/>
                    <a:pt x="2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5878584" y="2312359"/>
              <a:ext cx="250742" cy="233559"/>
            </a:xfrm>
            <a:custGeom>
              <a:avLst/>
              <a:gdLst/>
              <a:ahLst/>
              <a:cxnLst/>
              <a:rect l="l" t="t" r="r" b="b"/>
              <a:pathLst>
                <a:path w="12141" h="11309" extrusionOk="0">
                  <a:moveTo>
                    <a:pt x="2402" y="0"/>
                  </a:moveTo>
                  <a:cubicBezTo>
                    <a:pt x="1068" y="0"/>
                    <a:pt x="0" y="1134"/>
                    <a:pt x="167" y="2469"/>
                  </a:cubicBezTo>
                  <a:lnTo>
                    <a:pt x="701" y="8840"/>
                  </a:lnTo>
                  <a:cubicBezTo>
                    <a:pt x="834" y="10208"/>
                    <a:pt x="2002" y="11275"/>
                    <a:pt x="3403" y="11308"/>
                  </a:cubicBezTo>
                  <a:lnTo>
                    <a:pt x="9740" y="11308"/>
                  </a:lnTo>
                  <a:cubicBezTo>
                    <a:pt x="9759" y="11309"/>
                    <a:pt x="9778" y="11309"/>
                    <a:pt x="9796" y="11309"/>
                  </a:cubicBezTo>
                  <a:cubicBezTo>
                    <a:pt x="11104" y="11309"/>
                    <a:pt x="12140" y="10156"/>
                    <a:pt x="12009" y="8840"/>
                  </a:cubicBezTo>
                  <a:lnTo>
                    <a:pt x="11442" y="2469"/>
                  </a:lnTo>
                  <a:cubicBezTo>
                    <a:pt x="11308" y="1101"/>
                    <a:pt x="10141" y="34"/>
                    <a:pt x="8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6129347" y="2312359"/>
              <a:ext cx="250783" cy="233559"/>
            </a:xfrm>
            <a:custGeom>
              <a:avLst/>
              <a:gdLst/>
              <a:ahLst/>
              <a:cxnLst/>
              <a:rect l="l" t="t" r="r" b="b"/>
              <a:pathLst>
                <a:path w="12143" h="11309" extrusionOk="0">
                  <a:moveTo>
                    <a:pt x="2402" y="0"/>
                  </a:moveTo>
                  <a:cubicBezTo>
                    <a:pt x="1068" y="0"/>
                    <a:pt x="0" y="1134"/>
                    <a:pt x="167" y="2469"/>
                  </a:cubicBezTo>
                  <a:lnTo>
                    <a:pt x="734" y="8840"/>
                  </a:lnTo>
                  <a:cubicBezTo>
                    <a:pt x="867" y="10208"/>
                    <a:pt x="2002" y="11275"/>
                    <a:pt x="3403" y="11308"/>
                  </a:cubicBezTo>
                  <a:lnTo>
                    <a:pt x="9740" y="11308"/>
                  </a:lnTo>
                  <a:cubicBezTo>
                    <a:pt x="11075" y="11308"/>
                    <a:pt x="12142" y="10174"/>
                    <a:pt x="12009" y="8840"/>
                  </a:cubicBezTo>
                  <a:lnTo>
                    <a:pt x="11442" y="2469"/>
                  </a:lnTo>
                  <a:cubicBezTo>
                    <a:pt x="11308" y="1101"/>
                    <a:pt x="10141" y="34"/>
                    <a:pt x="8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6380791" y="2312359"/>
              <a:ext cx="250742" cy="233559"/>
            </a:xfrm>
            <a:custGeom>
              <a:avLst/>
              <a:gdLst/>
              <a:ahLst/>
              <a:cxnLst/>
              <a:rect l="l" t="t" r="r" b="b"/>
              <a:pathLst>
                <a:path w="12141" h="11309" extrusionOk="0">
                  <a:moveTo>
                    <a:pt x="2402" y="0"/>
                  </a:moveTo>
                  <a:cubicBezTo>
                    <a:pt x="1068" y="0"/>
                    <a:pt x="1" y="1134"/>
                    <a:pt x="167" y="2469"/>
                  </a:cubicBezTo>
                  <a:lnTo>
                    <a:pt x="701" y="8840"/>
                  </a:lnTo>
                  <a:cubicBezTo>
                    <a:pt x="868" y="10208"/>
                    <a:pt x="2002" y="11275"/>
                    <a:pt x="3403" y="11308"/>
                  </a:cubicBezTo>
                  <a:lnTo>
                    <a:pt x="9741" y="11308"/>
                  </a:lnTo>
                  <a:cubicBezTo>
                    <a:pt x="9759" y="11309"/>
                    <a:pt x="9778" y="11309"/>
                    <a:pt x="9797" y="11309"/>
                  </a:cubicBezTo>
                  <a:cubicBezTo>
                    <a:pt x="11105" y="11309"/>
                    <a:pt x="12141" y="10156"/>
                    <a:pt x="12009" y="8840"/>
                  </a:cubicBezTo>
                  <a:lnTo>
                    <a:pt x="11442" y="2469"/>
                  </a:lnTo>
                  <a:cubicBezTo>
                    <a:pt x="11309" y="1101"/>
                    <a:pt x="10141" y="34"/>
                    <a:pt x="8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6631595" y="2312338"/>
              <a:ext cx="251382" cy="233580"/>
            </a:xfrm>
            <a:custGeom>
              <a:avLst/>
              <a:gdLst/>
              <a:ahLst/>
              <a:cxnLst/>
              <a:rect l="l" t="t" r="r" b="b"/>
              <a:pathLst>
                <a:path w="12172" h="11310" extrusionOk="0">
                  <a:moveTo>
                    <a:pt x="2344" y="1"/>
                  </a:moveTo>
                  <a:cubicBezTo>
                    <a:pt x="1036" y="1"/>
                    <a:pt x="1" y="1154"/>
                    <a:pt x="165" y="2470"/>
                  </a:cubicBezTo>
                  <a:lnTo>
                    <a:pt x="699" y="8841"/>
                  </a:lnTo>
                  <a:cubicBezTo>
                    <a:pt x="866" y="10209"/>
                    <a:pt x="2000" y="11276"/>
                    <a:pt x="3401" y="11309"/>
                  </a:cubicBezTo>
                  <a:lnTo>
                    <a:pt x="9739" y="11309"/>
                  </a:lnTo>
                  <a:cubicBezTo>
                    <a:pt x="9758" y="11310"/>
                    <a:pt x="9777" y="11310"/>
                    <a:pt x="9796" y="11310"/>
                  </a:cubicBezTo>
                  <a:cubicBezTo>
                    <a:pt x="11136" y="11310"/>
                    <a:pt x="12172" y="10157"/>
                    <a:pt x="12007" y="8841"/>
                  </a:cubicBezTo>
                  <a:lnTo>
                    <a:pt x="11473" y="2470"/>
                  </a:lnTo>
                  <a:cubicBezTo>
                    <a:pt x="11307" y="1102"/>
                    <a:pt x="10172" y="35"/>
                    <a:pt x="8771" y="1"/>
                  </a:cubicBezTo>
                  <a:lnTo>
                    <a:pt x="2400" y="1"/>
                  </a:lnTo>
                  <a:cubicBezTo>
                    <a:pt x="2382" y="1"/>
                    <a:pt x="2363" y="1"/>
                    <a:pt x="2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6347045" y="2020952"/>
              <a:ext cx="67534" cy="140540"/>
            </a:xfrm>
            <a:custGeom>
              <a:avLst/>
              <a:gdLst/>
              <a:ahLst/>
              <a:cxnLst/>
              <a:rect l="l" t="t" r="r" b="b"/>
              <a:pathLst>
                <a:path w="3270" h="6805" extrusionOk="0">
                  <a:moveTo>
                    <a:pt x="0" y="0"/>
                  </a:moveTo>
                  <a:lnTo>
                    <a:pt x="67" y="1034"/>
                  </a:lnTo>
                  <a:lnTo>
                    <a:pt x="1501" y="1034"/>
                  </a:lnTo>
                  <a:lnTo>
                    <a:pt x="2001" y="6805"/>
                  </a:lnTo>
                  <a:lnTo>
                    <a:pt x="3269" y="6805"/>
                  </a:lnTo>
                  <a:lnTo>
                    <a:pt x="2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6438659" y="2129109"/>
              <a:ext cx="35853" cy="33767"/>
            </a:xfrm>
            <a:custGeom>
              <a:avLst/>
              <a:gdLst/>
              <a:ahLst/>
              <a:cxnLst/>
              <a:rect l="l" t="t" r="r" b="b"/>
              <a:pathLst>
                <a:path w="1736" h="1635" extrusionOk="0">
                  <a:moveTo>
                    <a:pt x="801" y="0"/>
                  </a:moveTo>
                  <a:cubicBezTo>
                    <a:pt x="367" y="0"/>
                    <a:pt x="1" y="367"/>
                    <a:pt x="67" y="834"/>
                  </a:cubicBezTo>
                  <a:cubicBezTo>
                    <a:pt x="101" y="1268"/>
                    <a:pt x="501" y="1635"/>
                    <a:pt x="935" y="1635"/>
                  </a:cubicBezTo>
                  <a:cubicBezTo>
                    <a:pt x="1368" y="1635"/>
                    <a:pt x="1735" y="1268"/>
                    <a:pt x="1668" y="834"/>
                  </a:cubicBezTo>
                  <a:cubicBezTo>
                    <a:pt x="1635" y="367"/>
                    <a:pt x="1268"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6473108" y="2020952"/>
              <a:ext cx="110243" cy="139859"/>
            </a:xfrm>
            <a:custGeom>
              <a:avLst/>
              <a:gdLst/>
              <a:ahLst/>
              <a:cxnLst/>
              <a:rect l="l" t="t" r="r" b="b"/>
              <a:pathLst>
                <a:path w="5338" h="6772" extrusionOk="0">
                  <a:moveTo>
                    <a:pt x="0" y="0"/>
                  </a:moveTo>
                  <a:lnTo>
                    <a:pt x="201" y="2235"/>
                  </a:lnTo>
                  <a:lnTo>
                    <a:pt x="1368" y="2235"/>
                  </a:lnTo>
                  <a:lnTo>
                    <a:pt x="1268" y="1068"/>
                  </a:lnTo>
                  <a:lnTo>
                    <a:pt x="3937" y="1068"/>
                  </a:lnTo>
                  <a:lnTo>
                    <a:pt x="1868" y="6772"/>
                  </a:lnTo>
                  <a:lnTo>
                    <a:pt x="3236" y="6772"/>
                  </a:lnTo>
                  <a:lnTo>
                    <a:pt x="5338" y="834"/>
                  </a:lnTo>
                  <a:lnTo>
                    <a:pt x="52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6595040" y="2020250"/>
              <a:ext cx="110243" cy="140561"/>
            </a:xfrm>
            <a:custGeom>
              <a:avLst/>
              <a:gdLst/>
              <a:ahLst/>
              <a:cxnLst/>
              <a:rect l="l" t="t" r="r" b="b"/>
              <a:pathLst>
                <a:path w="5338" h="6806" extrusionOk="0">
                  <a:moveTo>
                    <a:pt x="1" y="1"/>
                  </a:moveTo>
                  <a:lnTo>
                    <a:pt x="201" y="2236"/>
                  </a:lnTo>
                  <a:lnTo>
                    <a:pt x="1368" y="2236"/>
                  </a:lnTo>
                  <a:lnTo>
                    <a:pt x="1268" y="1068"/>
                  </a:lnTo>
                  <a:lnTo>
                    <a:pt x="3937" y="1068"/>
                  </a:lnTo>
                  <a:lnTo>
                    <a:pt x="1869" y="6806"/>
                  </a:lnTo>
                  <a:lnTo>
                    <a:pt x="3236" y="6806"/>
                  </a:lnTo>
                  <a:lnTo>
                    <a:pt x="5338" y="868"/>
                  </a:lnTo>
                  <a:lnTo>
                    <a:pt x="5271" y="3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6716972" y="2020250"/>
              <a:ext cx="110945" cy="140561"/>
            </a:xfrm>
            <a:custGeom>
              <a:avLst/>
              <a:gdLst/>
              <a:ahLst/>
              <a:cxnLst/>
              <a:rect l="l" t="t" r="r" b="b"/>
              <a:pathLst>
                <a:path w="5372" h="6806" extrusionOk="0">
                  <a:moveTo>
                    <a:pt x="1" y="1"/>
                  </a:moveTo>
                  <a:lnTo>
                    <a:pt x="201" y="2236"/>
                  </a:lnTo>
                  <a:lnTo>
                    <a:pt x="1368" y="2236"/>
                  </a:lnTo>
                  <a:lnTo>
                    <a:pt x="1268" y="1068"/>
                  </a:lnTo>
                  <a:lnTo>
                    <a:pt x="3937" y="1068"/>
                  </a:lnTo>
                  <a:lnTo>
                    <a:pt x="1869" y="6806"/>
                  </a:lnTo>
                  <a:lnTo>
                    <a:pt x="3236" y="6806"/>
                  </a:lnTo>
                  <a:lnTo>
                    <a:pt x="5371" y="868"/>
                  </a:lnTo>
                  <a:lnTo>
                    <a:pt x="5271" y="34"/>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6191346" y="3401510"/>
              <a:ext cx="64085" cy="74432"/>
            </a:xfrm>
            <a:custGeom>
              <a:avLst/>
              <a:gdLst/>
              <a:ahLst/>
              <a:cxnLst/>
              <a:rect l="l" t="t" r="r" b="b"/>
              <a:pathLst>
                <a:path w="3103" h="3604" extrusionOk="0">
                  <a:moveTo>
                    <a:pt x="1435" y="535"/>
                  </a:moveTo>
                  <a:cubicBezTo>
                    <a:pt x="1935" y="535"/>
                    <a:pt x="2269" y="968"/>
                    <a:pt x="2369" y="1802"/>
                  </a:cubicBezTo>
                  <a:cubicBezTo>
                    <a:pt x="2435" y="2636"/>
                    <a:pt x="2169" y="3036"/>
                    <a:pt x="1668" y="3036"/>
                  </a:cubicBezTo>
                  <a:cubicBezTo>
                    <a:pt x="1168" y="3036"/>
                    <a:pt x="834" y="2670"/>
                    <a:pt x="734" y="1802"/>
                  </a:cubicBezTo>
                  <a:cubicBezTo>
                    <a:pt x="667" y="935"/>
                    <a:pt x="968" y="535"/>
                    <a:pt x="1435" y="535"/>
                  </a:cubicBezTo>
                  <a:close/>
                  <a:moveTo>
                    <a:pt x="1401" y="1"/>
                  </a:moveTo>
                  <a:cubicBezTo>
                    <a:pt x="567" y="1"/>
                    <a:pt x="0" y="635"/>
                    <a:pt x="100" y="1802"/>
                  </a:cubicBezTo>
                  <a:cubicBezTo>
                    <a:pt x="200" y="2936"/>
                    <a:pt x="868" y="3604"/>
                    <a:pt x="1702" y="3604"/>
                  </a:cubicBezTo>
                  <a:cubicBezTo>
                    <a:pt x="2535" y="3604"/>
                    <a:pt x="3103" y="2936"/>
                    <a:pt x="3002" y="1802"/>
                  </a:cubicBezTo>
                  <a:cubicBezTo>
                    <a:pt x="2902" y="635"/>
                    <a:pt x="2235" y="1"/>
                    <a:pt x="1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6034965" y="3154196"/>
              <a:ext cx="35151" cy="72366"/>
            </a:xfrm>
            <a:custGeom>
              <a:avLst/>
              <a:gdLst/>
              <a:ahLst/>
              <a:cxnLst/>
              <a:rect l="l" t="t" r="r" b="b"/>
              <a:pathLst>
                <a:path w="1702" h="3504" extrusionOk="0">
                  <a:moveTo>
                    <a:pt x="0" y="1"/>
                  </a:moveTo>
                  <a:lnTo>
                    <a:pt x="34" y="568"/>
                  </a:lnTo>
                  <a:lnTo>
                    <a:pt x="767" y="568"/>
                  </a:lnTo>
                  <a:lnTo>
                    <a:pt x="1034" y="3503"/>
                  </a:lnTo>
                  <a:lnTo>
                    <a:pt x="1701" y="3503"/>
                  </a:lnTo>
                  <a:lnTo>
                    <a:pt x="1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6285025" y="3153452"/>
              <a:ext cx="62040" cy="73110"/>
            </a:xfrm>
            <a:custGeom>
              <a:avLst/>
              <a:gdLst/>
              <a:ahLst/>
              <a:cxnLst/>
              <a:rect l="l" t="t" r="r" b="b"/>
              <a:pathLst>
                <a:path w="3004" h="3540" extrusionOk="0">
                  <a:moveTo>
                    <a:pt x="1207" y="0"/>
                  </a:moveTo>
                  <a:cubicBezTo>
                    <a:pt x="739" y="0"/>
                    <a:pt x="282" y="229"/>
                    <a:pt x="1" y="604"/>
                  </a:cubicBezTo>
                  <a:lnTo>
                    <a:pt x="501" y="937"/>
                  </a:lnTo>
                  <a:cubicBezTo>
                    <a:pt x="668" y="704"/>
                    <a:pt x="968" y="570"/>
                    <a:pt x="1302" y="570"/>
                  </a:cubicBezTo>
                  <a:cubicBezTo>
                    <a:pt x="1702" y="570"/>
                    <a:pt x="1936" y="771"/>
                    <a:pt x="1969" y="1071"/>
                  </a:cubicBezTo>
                  <a:cubicBezTo>
                    <a:pt x="2002" y="1371"/>
                    <a:pt x="1869" y="1638"/>
                    <a:pt x="1635" y="1805"/>
                  </a:cubicBezTo>
                  <a:lnTo>
                    <a:pt x="368" y="3139"/>
                  </a:lnTo>
                  <a:lnTo>
                    <a:pt x="401" y="3539"/>
                  </a:lnTo>
                  <a:lnTo>
                    <a:pt x="3003" y="3539"/>
                  </a:lnTo>
                  <a:lnTo>
                    <a:pt x="2936" y="3006"/>
                  </a:lnTo>
                  <a:lnTo>
                    <a:pt x="1302" y="3006"/>
                  </a:lnTo>
                  <a:lnTo>
                    <a:pt x="2136" y="2138"/>
                  </a:lnTo>
                  <a:cubicBezTo>
                    <a:pt x="2469" y="1871"/>
                    <a:pt x="2669" y="1438"/>
                    <a:pt x="2636" y="1037"/>
                  </a:cubicBezTo>
                  <a:cubicBezTo>
                    <a:pt x="2569" y="404"/>
                    <a:pt x="2036" y="3"/>
                    <a:pt x="1302" y="3"/>
                  </a:cubicBezTo>
                  <a:cubicBezTo>
                    <a:pt x="1270" y="1"/>
                    <a:pt x="1239" y="0"/>
                    <a:pt x="1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8"/>
            <p:cNvSpPr/>
            <p:nvPr/>
          </p:nvSpPr>
          <p:spPr>
            <a:xfrm>
              <a:off x="6542004" y="3154196"/>
              <a:ext cx="57889" cy="73729"/>
            </a:xfrm>
            <a:custGeom>
              <a:avLst/>
              <a:gdLst/>
              <a:ahLst/>
              <a:cxnLst/>
              <a:rect l="l" t="t" r="r" b="b"/>
              <a:pathLst>
                <a:path w="2803" h="3570" extrusionOk="0">
                  <a:moveTo>
                    <a:pt x="0" y="1"/>
                  </a:moveTo>
                  <a:lnTo>
                    <a:pt x="33" y="534"/>
                  </a:lnTo>
                  <a:lnTo>
                    <a:pt x="1635" y="534"/>
                  </a:lnTo>
                  <a:lnTo>
                    <a:pt x="934" y="1502"/>
                  </a:lnTo>
                  <a:lnTo>
                    <a:pt x="967" y="1935"/>
                  </a:lnTo>
                  <a:lnTo>
                    <a:pt x="1268" y="1935"/>
                  </a:lnTo>
                  <a:cubicBezTo>
                    <a:pt x="1801" y="1935"/>
                    <a:pt x="2068" y="2136"/>
                    <a:pt x="2102" y="2469"/>
                  </a:cubicBezTo>
                  <a:cubicBezTo>
                    <a:pt x="2102" y="2769"/>
                    <a:pt x="1868" y="3003"/>
                    <a:pt x="1401" y="3003"/>
                  </a:cubicBezTo>
                  <a:cubicBezTo>
                    <a:pt x="1034" y="3003"/>
                    <a:pt x="634" y="2869"/>
                    <a:pt x="334" y="2636"/>
                  </a:cubicBezTo>
                  <a:lnTo>
                    <a:pt x="100" y="3136"/>
                  </a:lnTo>
                  <a:cubicBezTo>
                    <a:pt x="500" y="3437"/>
                    <a:pt x="967" y="3570"/>
                    <a:pt x="1468" y="3570"/>
                  </a:cubicBezTo>
                  <a:cubicBezTo>
                    <a:pt x="2402" y="3570"/>
                    <a:pt x="2802" y="3070"/>
                    <a:pt x="2735" y="2469"/>
                  </a:cubicBezTo>
                  <a:cubicBezTo>
                    <a:pt x="2702" y="1902"/>
                    <a:pt x="2235" y="1468"/>
                    <a:pt x="1668" y="1435"/>
                  </a:cubicBezTo>
                  <a:lnTo>
                    <a:pt x="2435" y="434"/>
                  </a:lnTo>
                  <a:lnTo>
                    <a:pt x="23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8"/>
            <p:cNvSpPr/>
            <p:nvPr/>
          </p:nvSpPr>
          <p:spPr>
            <a:xfrm>
              <a:off x="6018422" y="2897919"/>
              <a:ext cx="66852" cy="71664"/>
            </a:xfrm>
            <a:custGeom>
              <a:avLst/>
              <a:gdLst/>
              <a:ahLst/>
              <a:cxnLst/>
              <a:rect l="l" t="t" r="r" b="b"/>
              <a:pathLst>
                <a:path w="3237" h="3470" extrusionOk="0">
                  <a:moveTo>
                    <a:pt x="1535" y="1"/>
                  </a:moveTo>
                  <a:lnTo>
                    <a:pt x="1" y="2236"/>
                  </a:lnTo>
                  <a:lnTo>
                    <a:pt x="67" y="2703"/>
                  </a:lnTo>
                  <a:lnTo>
                    <a:pt x="1969" y="2703"/>
                  </a:lnTo>
                  <a:lnTo>
                    <a:pt x="2035" y="3470"/>
                  </a:lnTo>
                  <a:lnTo>
                    <a:pt x="2669" y="3470"/>
                  </a:lnTo>
                  <a:lnTo>
                    <a:pt x="2603" y="2703"/>
                  </a:lnTo>
                  <a:lnTo>
                    <a:pt x="3236" y="2703"/>
                  </a:lnTo>
                  <a:lnTo>
                    <a:pt x="3170" y="2136"/>
                  </a:lnTo>
                  <a:lnTo>
                    <a:pt x="2536" y="2136"/>
                  </a:lnTo>
                  <a:lnTo>
                    <a:pt x="2502" y="1435"/>
                  </a:lnTo>
                  <a:lnTo>
                    <a:pt x="1869" y="1435"/>
                  </a:lnTo>
                  <a:lnTo>
                    <a:pt x="1935" y="2136"/>
                  </a:lnTo>
                  <a:lnTo>
                    <a:pt x="801" y="2136"/>
                  </a:lnTo>
                  <a:lnTo>
                    <a:pt x="22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6267801" y="2897237"/>
              <a:ext cx="55824" cy="73729"/>
            </a:xfrm>
            <a:custGeom>
              <a:avLst/>
              <a:gdLst/>
              <a:ahLst/>
              <a:cxnLst/>
              <a:rect l="l" t="t" r="r" b="b"/>
              <a:pathLst>
                <a:path w="2703" h="3570" extrusionOk="0">
                  <a:moveTo>
                    <a:pt x="168" y="0"/>
                  </a:moveTo>
                  <a:lnTo>
                    <a:pt x="168" y="1902"/>
                  </a:lnTo>
                  <a:lnTo>
                    <a:pt x="1002" y="1902"/>
                  </a:lnTo>
                  <a:cubicBezTo>
                    <a:pt x="1736" y="1902"/>
                    <a:pt x="1969" y="2135"/>
                    <a:pt x="2002" y="2469"/>
                  </a:cubicBezTo>
                  <a:cubicBezTo>
                    <a:pt x="2036" y="2802"/>
                    <a:pt x="1769" y="3003"/>
                    <a:pt x="1302" y="3003"/>
                  </a:cubicBezTo>
                  <a:cubicBezTo>
                    <a:pt x="935" y="3003"/>
                    <a:pt x="535" y="2869"/>
                    <a:pt x="234" y="2636"/>
                  </a:cubicBezTo>
                  <a:lnTo>
                    <a:pt x="1" y="3169"/>
                  </a:lnTo>
                  <a:cubicBezTo>
                    <a:pt x="401" y="3436"/>
                    <a:pt x="868" y="3570"/>
                    <a:pt x="1369" y="3570"/>
                  </a:cubicBezTo>
                  <a:cubicBezTo>
                    <a:pt x="2303" y="3570"/>
                    <a:pt x="2703" y="3069"/>
                    <a:pt x="2636" y="2436"/>
                  </a:cubicBezTo>
                  <a:cubicBezTo>
                    <a:pt x="2603" y="1835"/>
                    <a:pt x="2136" y="1368"/>
                    <a:pt x="1102" y="1368"/>
                  </a:cubicBezTo>
                  <a:lnTo>
                    <a:pt x="768" y="1368"/>
                  </a:lnTo>
                  <a:lnTo>
                    <a:pt x="768" y="568"/>
                  </a:lnTo>
                  <a:lnTo>
                    <a:pt x="2269" y="568"/>
                  </a:lnTo>
                  <a:lnTo>
                    <a:pt x="22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8"/>
            <p:cNvSpPr/>
            <p:nvPr/>
          </p:nvSpPr>
          <p:spPr>
            <a:xfrm>
              <a:off x="6521331" y="2896556"/>
              <a:ext cx="62701" cy="74411"/>
            </a:xfrm>
            <a:custGeom>
              <a:avLst/>
              <a:gdLst/>
              <a:ahLst/>
              <a:cxnLst/>
              <a:rect l="l" t="t" r="r" b="b"/>
              <a:pathLst>
                <a:path w="3036" h="3603" extrusionOk="0">
                  <a:moveTo>
                    <a:pt x="1663" y="1899"/>
                  </a:moveTo>
                  <a:cubicBezTo>
                    <a:pt x="2005" y="1899"/>
                    <a:pt x="2304" y="2156"/>
                    <a:pt x="2335" y="2502"/>
                  </a:cubicBezTo>
                  <a:cubicBezTo>
                    <a:pt x="2369" y="2869"/>
                    <a:pt x="2102" y="3102"/>
                    <a:pt x="1702" y="3102"/>
                  </a:cubicBezTo>
                  <a:cubicBezTo>
                    <a:pt x="1681" y="3104"/>
                    <a:pt x="1660" y="3105"/>
                    <a:pt x="1639" y="3105"/>
                  </a:cubicBezTo>
                  <a:cubicBezTo>
                    <a:pt x="1294" y="3105"/>
                    <a:pt x="966" y="2848"/>
                    <a:pt x="934" y="2502"/>
                  </a:cubicBezTo>
                  <a:cubicBezTo>
                    <a:pt x="901" y="2168"/>
                    <a:pt x="1168" y="1901"/>
                    <a:pt x="1602" y="1901"/>
                  </a:cubicBezTo>
                  <a:cubicBezTo>
                    <a:pt x="1622" y="1900"/>
                    <a:pt x="1643" y="1899"/>
                    <a:pt x="1663" y="1899"/>
                  </a:cubicBezTo>
                  <a:close/>
                  <a:moveTo>
                    <a:pt x="1668" y="0"/>
                  </a:moveTo>
                  <a:cubicBezTo>
                    <a:pt x="668" y="0"/>
                    <a:pt x="0" y="667"/>
                    <a:pt x="134" y="1868"/>
                  </a:cubicBezTo>
                  <a:cubicBezTo>
                    <a:pt x="201" y="3002"/>
                    <a:pt x="834" y="3603"/>
                    <a:pt x="1802" y="3603"/>
                  </a:cubicBezTo>
                  <a:cubicBezTo>
                    <a:pt x="2502" y="3603"/>
                    <a:pt x="3036" y="3169"/>
                    <a:pt x="2969" y="2469"/>
                  </a:cubicBezTo>
                  <a:cubicBezTo>
                    <a:pt x="2905" y="1824"/>
                    <a:pt x="2342" y="1366"/>
                    <a:pt x="1732" y="1366"/>
                  </a:cubicBezTo>
                  <a:cubicBezTo>
                    <a:pt x="1711" y="1366"/>
                    <a:pt x="1690" y="1367"/>
                    <a:pt x="1668" y="1368"/>
                  </a:cubicBezTo>
                  <a:cubicBezTo>
                    <a:pt x="1335" y="1368"/>
                    <a:pt x="1001" y="1501"/>
                    <a:pt x="768" y="1735"/>
                  </a:cubicBezTo>
                  <a:cubicBezTo>
                    <a:pt x="701" y="967"/>
                    <a:pt x="1068" y="534"/>
                    <a:pt x="1735" y="534"/>
                  </a:cubicBezTo>
                  <a:cubicBezTo>
                    <a:pt x="1968" y="534"/>
                    <a:pt x="2202" y="601"/>
                    <a:pt x="2402" y="701"/>
                  </a:cubicBezTo>
                  <a:lnTo>
                    <a:pt x="2602" y="234"/>
                  </a:lnTo>
                  <a:cubicBezTo>
                    <a:pt x="2335" y="67"/>
                    <a:pt x="2002" y="0"/>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p:nvPr/>
          </p:nvSpPr>
          <p:spPr>
            <a:xfrm>
              <a:off x="5991553" y="2640279"/>
              <a:ext cx="57207" cy="72346"/>
            </a:xfrm>
            <a:custGeom>
              <a:avLst/>
              <a:gdLst/>
              <a:ahLst/>
              <a:cxnLst/>
              <a:rect l="l" t="t" r="r" b="b"/>
              <a:pathLst>
                <a:path w="2770" h="3503" extrusionOk="0">
                  <a:moveTo>
                    <a:pt x="1" y="0"/>
                  </a:moveTo>
                  <a:lnTo>
                    <a:pt x="101" y="1134"/>
                  </a:lnTo>
                  <a:lnTo>
                    <a:pt x="735" y="1134"/>
                  </a:lnTo>
                  <a:lnTo>
                    <a:pt x="668" y="534"/>
                  </a:lnTo>
                  <a:lnTo>
                    <a:pt x="2036" y="534"/>
                  </a:lnTo>
                  <a:lnTo>
                    <a:pt x="1001" y="3503"/>
                  </a:lnTo>
                  <a:lnTo>
                    <a:pt x="1669" y="3503"/>
                  </a:lnTo>
                  <a:lnTo>
                    <a:pt x="2769" y="434"/>
                  </a:lnTo>
                  <a:lnTo>
                    <a:pt x="2736" y="3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6245765" y="2639577"/>
              <a:ext cx="61338" cy="74432"/>
            </a:xfrm>
            <a:custGeom>
              <a:avLst/>
              <a:gdLst/>
              <a:ahLst/>
              <a:cxnLst/>
              <a:rect l="l" t="t" r="r" b="b"/>
              <a:pathLst>
                <a:path w="2970" h="3604" extrusionOk="0">
                  <a:moveTo>
                    <a:pt x="1301" y="535"/>
                  </a:moveTo>
                  <a:cubicBezTo>
                    <a:pt x="1702" y="535"/>
                    <a:pt x="2002" y="735"/>
                    <a:pt x="2035" y="1035"/>
                  </a:cubicBezTo>
                  <a:cubicBezTo>
                    <a:pt x="2035" y="1335"/>
                    <a:pt x="1802" y="1535"/>
                    <a:pt x="1402" y="1535"/>
                  </a:cubicBezTo>
                  <a:cubicBezTo>
                    <a:pt x="1001" y="1535"/>
                    <a:pt x="734" y="1335"/>
                    <a:pt x="701" y="1035"/>
                  </a:cubicBezTo>
                  <a:lnTo>
                    <a:pt x="701" y="1002"/>
                  </a:lnTo>
                  <a:cubicBezTo>
                    <a:pt x="668" y="701"/>
                    <a:pt x="901" y="535"/>
                    <a:pt x="1301" y="535"/>
                  </a:cubicBezTo>
                  <a:close/>
                  <a:moveTo>
                    <a:pt x="1435" y="2002"/>
                  </a:moveTo>
                  <a:cubicBezTo>
                    <a:pt x="1935" y="2002"/>
                    <a:pt x="2235" y="2202"/>
                    <a:pt x="2269" y="2536"/>
                  </a:cubicBezTo>
                  <a:cubicBezTo>
                    <a:pt x="2302" y="2870"/>
                    <a:pt x="2035" y="3103"/>
                    <a:pt x="1535" y="3103"/>
                  </a:cubicBezTo>
                  <a:cubicBezTo>
                    <a:pt x="1068" y="3103"/>
                    <a:pt x="734" y="2903"/>
                    <a:pt x="701" y="2536"/>
                  </a:cubicBezTo>
                  <a:cubicBezTo>
                    <a:pt x="668" y="2202"/>
                    <a:pt x="935" y="2002"/>
                    <a:pt x="1435" y="2002"/>
                  </a:cubicBezTo>
                  <a:close/>
                  <a:moveTo>
                    <a:pt x="1268" y="1"/>
                  </a:moveTo>
                  <a:cubicBezTo>
                    <a:pt x="501" y="1"/>
                    <a:pt x="1" y="368"/>
                    <a:pt x="67" y="968"/>
                  </a:cubicBezTo>
                  <a:cubicBezTo>
                    <a:pt x="67" y="1302"/>
                    <a:pt x="267" y="1569"/>
                    <a:pt x="568" y="1702"/>
                  </a:cubicBezTo>
                  <a:cubicBezTo>
                    <a:pt x="234" y="1836"/>
                    <a:pt x="34" y="2202"/>
                    <a:pt x="67" y="2536"/>
                  </a:cubicBezTo>
                  <a:cubicBezTo>
                    <a:pt x="134" y="3203"/>
                    <a:pt x="734" y="3603"/>
                    <a:pt x="1602" y="3603"/>
                  </a:cubicBezTo>
                  <a:cubicBezTo>
                    <a:pt x="2469" y="3603"/>
                    <a:pt x="2969" y="3203"/>
                    <a:pt x="2936" y="2536"/>
                  </a:cubicBezTo>
                  <a:cubicBezTo>
                    <a:pt x="2903" y="2169"/>
                    <a:pt x="2636" y="1836"/>
                    <a:pt x="2302" y="1702"/>
                  </a:cubicBezTo>
                  <a:cubicBezTo>
                    <a:pt x="2569" y="1569"/>
                    <a:pt x="2702" y="1268"/>
                    <a:pt x="2669" y="968"/>
                  </a:cubicBezTo>
                  <a:cubicBezTo>
                    <a:pt x="2602" y="368"/>
                    <a:pt x="2035" y="1"/>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6496528" y="2639577"/>
              <a:ext cx="62722" cy="74432"/>
            </a:xfrm>
            <a:custGeom>
              <a:avLst/>
              <a:gdLst/>
              <a:ahLst/>
              <a:cxnLst/>
              <a:rect l="l" t="t" r="r" b="b"/>
              <a:pathLst>
                <a:path w="3037" h="3604" extrusionOk="0">
                  <a:moveTo>
                    <a:pt x="1364" y="498"/>
                  </a:moveTo>
                  <a:cubicBezTo>
                    <a:pt x="1709" y="498"/>
                    <a:pt x="2037" y="756"/>
                    <a:pt x="2069" y="1102"/>
                  </a:cubicBezTo>
                  <a:lnTo>
                    <a:pt x="2102" y="1102"/>
                  </a:lnTo>
                  <a:cubicBezTo>
                    <a:pt x="2135" y="1435"/>
                    <a:pt x="1869" y="1702"/>
                    <a:pt x="1435" y="1702"/>
                  </a:cubicBezTo>
                  <a:cubicBezTo>
                    <a:pt x="1412" y="1704"/>
                    <a:pt x="1390" y="1705"/>
                    <a:pt x="1368" y="1705"/>
                  </a:cubicBezTo>
                  <a:cubicBezTo>
                    <a:pt x="998" y="1705"/>
                    <a:pt x="699" y="1448"/>
                    <a:pt x="668" y="1102"/>
                  </a:cubicBezTo>
                  <a:cubicBezTo>
                    <a:pt x="634" y="735"/>
                    <a:pt x="901" y="501"/>
                    <a:pt x="1301" y="501"/>
                  </a:cubicBezTo>
                  <a:cubicBezTo>
                    <a:pt x="1322" y="499"/>
                    <a:pt x="1343" y="498"/>
                    <a:pt x="1364" y="498"/>
                  </a:cubicBezTo>
                  <a:close/>
                  <a:moveTo>
                    <a:pt x="1235" y="1"/>
                  </a:moveTo>
                  <a:cubicBezTo>
                    <a:pt x="534" y="1"/>
                    <a:pt x="1" y="435"/>
                    <a:pt x="67" y="1135"/>
                  </a:cubicBezTo>
                  <a:cubicBezTo>
                    <a:pt x="132" y="1780"/>
                    <a:pt x="663" y="2237"/>
                    <a:pt x="1301" y="2237"/>
                  </a:cubicBezTo>
                  <a:cubicBezTo>
                    <a:pt x="1323" y="2237"/>
                    <a:pt x="1346" y="2237"/>
                    <a:pt x="1368" y="2236"/>
                  </a:cubicBezTo>
                  <a:cubicBezTo>
                    <a:pt x="1702" y="2236"/>
                    <a:pt x="2035" y="2102"/>
                    <a:pt x="2269" y="1869"/>
                  </a:cubicBezTo>
                  <a:lnTo>
                    <a:pt x="2269" y="1869"/>
                  </a:lnTo>
                  <a:cubicBezTo>
                    <a:pt x="2336" y="2636"/>
                    <a:pt x="1969" y="3070"/>
                    <a:pt x="1301" y="3070"/>
                  </a:cubicBezTo>
                  <a:cubicBezTo>
                    <a:pt x="1068" y="3070"/>
                    <a:pt x="834" y="3003"/>
                    <a:pt x="634" y="2903"/>
                  </a:cubicBezTo>
                  <a:lnTo>
                    <a:pt x="434" y="3370"/>
                  </a:lnTo>
                  <a:cubicBezTo>
                    <a:pt x="701" y="3537"/>
                    <a:pt x="1035" y="3603"/>
                    <a:pt x="1368" y="3603"/>
                  </a:cubicBezTo>
                  <a:cubicBezTo>
                    <a:pt x="2369" y="3603"/>
                    <a:pt x="3036" y="2936"/>
                    <a:pt x="2903" y="1735"/>
                  </a:cubicBezTo>
                  <a:cubicBezTo>
                    <a:pt x="2803" y="635"/>
                    <a:pt x="2202"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8"/>
            <p:cNvSpPr/>
            <p:nvPr/>
          </p:nvSpPr>
          <p:spPr>
            <a:xfrm>
              <a:off x="6590269" y="3445541"/>
              <a:ext cx="17885" cy="31784"/>
            </a:xfrm>
            <a:custGeom>
              <a:avLst/>
              <a:gdLst/>
              <a:ahLst/>
              <a:cxnLst/>
              <a:rect l="l" t="t" r="r" b="b"/>
              <a:pathLst>
                <a:path w="866" h="1539" extrusionOk="0">
                  <a:moveTo>
                    <a:pt x="348" y="0"/>
                  </a:moveTo>
                  <a:cubicBezTo>
                    <a:pt x="141" y="0"/>
                    <a:pt x="1" y="188"/>
                    <a:pt x="31" y="404"/>
                  </a:cubicBezTo>
                  <a:cubicBezTo>
                    <a:pt x="31" y="571"/>
                    <a:pt x="165" y="738"/>
                    <a:pt x="298" y="771"/>
                  </a:cubicBezTo>
                  <a:lnTo>
                    <a:pt x="165" y="1538"/>
                  </a:lnTo>
                  <a:lnTo>
                    <a:pt x="599" y="1538"/>
                  </a:lnTo>
                  <a:lnTo>
                    <a:pt x="799" y="838"/>
                  </a:lnTo>
                  <a:cubicBezTo>
                    <a:pt x="832" y="704"/>
                    <a:pt x="865" y="571"/>
                    <a:pt x="865" y="437"/>
                  </a:cubicBezTo>
                  <a:cubicBezTo>
                    <a:pt x="865" y="190"/>
                    <a:pt x="694" y="0"/>
                    <a:pt x="456" y="0"/>
                  </a:cubicBezTo>
                  <a:cubicBezTo>
                    <a:pt x="437" y="0"/>
                    <a:pt x="418" y="1"/>
                    <a:pt x="398" y="4"/>
                  </a:cubicBezTo>
                  <a:cubicBezTo>
                    <a:pt x="381" y="1"/>
                    <a:pt x="364"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8"/>
            <p:cNvSpPr/>
            <p:nvPr/>
          </p:nvSpPr>
          <p:spPr>
            <a:xfrm>
              <a:off x="6820999" y="3420799"/>
              <a:ext cx="50309" cy="35171"/>
            </a:xfrm>
            <a:custGeom>
              <a:avLst/>
              <a:gdLst/>
              <a:ahLst/>
              <a:cxnLst/>
              <a:rect l="l" t="t" r="r" b="b"/>
              <a:pathLst>
                <a:path w="2436" h="1703" extrusionOk="0">
                  <a:moveTo>
                    <a:pt x="1" y="1"/>
                  </a:moveTo>
                  <a:lnTo>
                    <a:pt x="34" y="501"/>
                  </a:lnTo>
                  <a:lnTo>
                    <a:pt x="2336" y="501"/>
                  </a:lnTo>
                  <a:lnTo>
                    <a:pt x="2302" y="1"/>
                  </a:lnTo>
                  <a:close/>
                  <a:moveTo>
                    <a:pt x="101" y="1202"/>
                  </a:moveTo>
                  <a:lnTo>
                    <a:pt x="134" y="1702"/>
                  </a:lnTo>
                  <a:lnTo>
                    <a:pt x="2436" y="1702"/>
                  </a:lnTo>
                  <a:lnTo>
                    <a:pt x="2402" y="120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6803093" y="3162477"/>
              <a:ext cx="48926" cy="46158"/>
            </a:xfrm>
            <a:custGeom>
              <a:avLst/>
              <a:gdLst/>
              <a:ahLst/>
              <a:cxnLst/>
              <a:rect l="l" t="t" r="r" b="b"/>
              <a:pathLst>
                <a:path w="2369" h="2235" extrusionOk="0">
                  <a:moveTo>
                    <a:pt x="801" y="0"/>
                  </a:moveTo>
                  <a:lnTo>
                    <a:pt x="901" y="867"/>
                  </a:lnTo>
                  <a:lnTo>
                    <a:pt x="0" y="867"/>
                  </a:lnTo>
                  <a:lnTo>
                    <a:pt x="67" y="1368"/>
                  </a:lnTo>
                  <a:lnTo>
                    <a:pt x="934" y="1368"/>
                  </a:lnTo>
                  <a:lnTo>
                    <a:pt x="1001" y="2235"/>
                  </a:lnTo>
                  <a:lnTo>
                    <a:pt x="1535" y="2235"/>
                  </a:lnTo>
                  <a:lnTo>
                    <a:pt x="1468" y="1368"/>
                  </a:lnTo>
                  <a:lnTo>
                    <a:pt x="2369" y="1368"/>
                  </a:lnTo>
                  <a:lnTo>
                    <a:pt x="2302" y="867"/>
                  </a:lnTo>
                  <a:lnTo>
                    <a:pt x="1435" y="867"/>
                  </a:lnTo>
                  <a:lnTo>
                    <a:pt x="1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8"/>
            <p:cNvSpPr/>
            <p:nvPr/>
          </p:nvSpPr>
          <p:spPr>
            <a:xfrm>
              <a:off x="6765898" y="2658185"/>
              <a:ext cx="42730" cy="40665"/>
            </a:xfrm>
            <a:custGeom>
              <a:avLst/>
              <a:gdLst/>
              <a:ahLst/>
              <a:cxnLst/>
              <a:rect l="l" t="t" r="r" b="b"/>
              <a:pathLst>
                <a:path w="2069" h="1969" extrusionOk="0">
                  <a:moveTo>
                    <a:pt x="300" y="1"/>
                  </a:moveTo>
                  <a:lnTo>
                    <a:pt x="0" y="334"/>
                  </a:lnTo>
                  <a:lnTo>
                    <a:pt x="667" y="968"/>
                  </a:lnTo>
                  <a:lnTo>
                    <a:pt x="100" y="1568"/>
                  </a:lnTo>
                  <a:lnTo>
                    <a:pt x="534" y="1969"/>
                  </a:lnTo>
                  <a:lnTo>
                    <a:pt x="1068" y="1335"/>
                  </a:lnTo>
                  <a:lnTo>
                    <a:pt x="1768" y="1969"/>
                  </a:lnTo>
                  <a:lnTo>
                    <a:pt x="2068" y="1602"/>
                  </a:lnTo>
                  <a:lnTo>
                    <a:pt x="1401" y="1001"/>
                  </a:lnTo>
                  <a:lnTo>
                    <a:pt x="1968" y="367"/>
                  </a:lnTo>
                  <a:lnTo>
                    <a:pt x="1568" y="1"/>
                  </a:lnTo>
                  <a:lnTo>
                    <a:pt x="1001" y="601"/>
                  </a:lnTo>
                  <a:lnTo>
                    <a:pt x="3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8"/>
            <p:cNvSpPr/>
            <p:nvPr/>
          </p:nvSpPr>
          <p:spPr>
            <a:xfrm>
              <a:off x="6798261" y="2935816"/>
              <a:ext cx="28955" cy="11049"/>
            </a:xfrm>
            <a:custGeom>
              <a:avLst/>
              <a:gdLst/>
              <a:ahLst/>
              <a:cxnLst/>
              <a:rect l="l" t="t" r="r" b="b"/>
              <a:pathLst>
                <a:path w="1402" h="535" extrusionOk="0">
                  <a:moveTo>
                    <a:pt x="1" y="0"/>
                  </a:moveTo>
                  <a:lnTo>
                    <a:pt x="34" y="534"/>
                  </a:lnTo>
                  <a:lnTo>
                    <a:pt x="1402" y="534"/>
                  </a:lnTo>
                  <a:lnTo>
                    <a:pt x="13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6729385" y="2428095"/>
              <a:ext cx="55824" cy="6898"/>
            </a:xfrm>
            <a:custGeom>
              <a:avLst/>
              <a:gdLst/>
              <a:ahLst/>
              <a:cxnLst/>
              <a:rect l="l" t="t" r="r" b="b"/>
              <a:pathLst>
                <a:path w="2703" h="334" extrusionOk="0">
                  <a:moveTo>
                    <a:pt x="0" y="0"/>
                  </a:moveTo>
                  <a:lnTo>
                    <a:pt x="34" y="334"/>
                  </a:lnTo>
                  <a:lnTo>
                    <a:pt x="2702" y="334"/>
                  </a:lnTo>
                  <a:lnTo>
                    <a:pt x="26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6747972" y="2399843"/>
              <a:ext cx="14498" cy="13796"/>
            </a:xfrm>
            <a:custGeom>
              <a:avLst/>
              <a:gdLst/>
              <a:ahLst/>
              <a:cxnLst/>
              <a:rect l="l" t="t" r="r" b="b"/>
              <a:pathLst>
                <a:path w="702" h="668" extrusionOk="0">
                  <a:moveTo>
                    <a:pt x="301" y="1"/>
                  </a:moveTo>
                  <a:cubicBezTo>
                    <a:pt x="134" y="1"/>
                    <a:pt x="1" y="134"/>
                    <a:pt x="1" y="334"/>
                  </a:cubicBezTo>
                  <a:cubicBezTo>
                    <a:pt x="34" y="501"/>
                    <a:pt x="201" y="668"/>
                    <a:pt x="368" y="668"/>
                  </a:cubicBezTo>
                  <a:cubicBezTo>
                    <a:pt x="535" y="668"/>
                    <a:pt x="701" y="501"/>
                    <a:pt x="668" y="334"/>
                  </a:cubicBezTo>
                  <a:cubicBezTo>
                    <a:pt x="668" y="134"/>
                    <a:pt x="501"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6752123" y="2449450"/>
              <a:ext cx="14477" cy="13114"/>
            </a:xfrm>
            <a:custGeom>
              <a:avLst/>
              <a:gdLst/>
              <a:ahLst/>
              <a:cxnLst/>
              <a:rect l="l" t="t" r="r" b="b"/>
              <a:pathLst>
                <a:path w="701" h="635" extrusionOk="0">
                  <a:moveTo>
                    <a:pt x="334" y="0"/>
                  </a:moveTo>
                  <a:cubicBezTo>
                    <a:pt x="133" y="0"/>
                    <a:pt x="0" y="134"/>
                    <a:pt x="33" y="334"/>
                  </a:cubicBezTo>
                  <a:cubicBezTo>
                    <a:pt x="33" y="501"/>
                    <a:pt x="200" y="634"/>
                    <a:pt x="400" y="634"/>
                  </a:cubicBezTo>
                  <a:cubicBezTo>
                    <a:pt x="567" y="634"/>
                    <a:pt x="701" y="501"/>
                    <a:pt x="701" y="334"/>
                  </a:cubicBezTo>
                  <a:cubicBezTo>
                    <a:pt x="667" y="134"/>
                    <a:pt x="500"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6468977" y="2389516"/>
              <a:ext cx="86823" cy="74411"/>
            </a:xfrm>
            <a:custGeom>
              <a:avLst/>
              <a:gdLst/>
              <a:ahLst/>
              <a:cxnLst/>
              <a:rect l="l" t="t" r="r" b="b"/>
              <a:pathLst>
                <a:path w="4204" h="3603" extrusionOk="0">
                  <a:moveTo>
                    <a:pt x="801" y="367"/>
                  </a:moveTo>
                  <a:cubicBezTo>
                    <a:pt x="1068" y="367"/>
                    <a:pt x="1268" y="601"/>
                    <a:pt x="1301" y="968"/>
                  </a:cubicBezTo>
                  <a:cubicBezTo>
                    <a:pt x="1335" y="1368"/>
                    <a:pt x="1168" y="1601"/>
                    <a:pt x="901" y="1601"/>
                  </a:cubicBezTo>
                  <a:cubicBezTo>
                    <a:pt x="667" y="1601"/>
                    <a:pt x="467" y="1368"/>
                    <a:pt x="434" y="968"/>
                  </a:cubicBezTo>
                  <a:cubicBezTo>
                    <a:pt x="401" y="601"/>
                    <a:pt x="534" y="367"/>
                    <a:pt x="801" y="367"/>
                  </a:cubicBezTo>
                  <a:close/>
                  <a:moveTo>
                    <a:pt x="801" y="0"/>
                  </a:moveTo>
                  <a:cubicBezTo>
                    <a:pt x="300" y="0"/>
                    <a:pt x="0" y="401"/>
                    <a:pt x="34" y="968"/>
                  </a:cubicBezTo>
                  <a:cubicBezTo>
                    <a:pt x="34" y="1501"/>
                    <a:pt x="434" y="1935"/>
                    <a:pt x="968" y="1935"/>
                  </a:cubicBezTo>
                  <a:cubicBezTo>
                    <a:pt x="1468" y="1935"/>
                    <a:pt x="1768" y="1568"/>
                    <a:pt x="1701" y="968"/>
                  </a:cubicBezTo>
                  <a:cubicBezTo>
                    <a:pt x="1735" y="467"/>
                    <a:pt x="1301" y="34"/>
                    <a:pt x="801" y="0"/>
                  </a:cubicBezTo>
                  <a:close/>
                  <a:moveTo>
                    <a:pt x="3236" y="2002"/>
                  </a:moveTo>
                  <a:cubicBezTo>
                    <a:pt x="3503" y="2002"/>
                    <a:pt x="3670" y="2235"/>
                    <a:pt x="3703" y="2635"/>
                  </a:cubicBezTo>
                  <a:lnTo>
                    <a:pt x="3736" y="2635"/>
                  </a:lnTo>
                  <a:cubicBezTo>
                    <a:pt x="3770" y="3002"/>
                    <a:pt x="3603" y="3236"/>
                    <a:pt x="3336" y="3236"/>
                  </a:cubicBezTo>
                  <a:cubicBezTo>
                    <a:pt x="3069" y="3236"/>
                    <a:pt x="2902" y="3036"/>
                    <a:pt x="2869" y="2635"/>
                  </a:cubicBezTo>
                  <a:cubicBezTo>
                    <a:pt x="2802" y="2235"/>
                    <a:pt x="2969" y="2002"/>
                    <a:pt x="3236" y="2002"/>
                  </a:cubicBezTo>
                  <a:close/>
                  <a:moveTo>
                    <a:pt x="2869" y="67"/>
                  </a:moveTo>
                  <a:lnTo>
                    <a:pt x="801" y="3536"/>
                  </a:lnTo>
                  <a:lnTo>
                    <a:pt x="1301" y="3536"/>
                  </a:lnTo>
                  <a:lnTo>
                    <a:pt x="3369" y="67"/>
                  </a:lnTo>
                  <a:close/>
                  <a:moveTo>
                    <a:pt x="3203" y="1668"/>
                  </a:moveTo>
                  <a:cubicBezTo>
                    <a:pt x="2702" y="1668"/>
                    <a:pt x="2402" y="2068"/>
                    <a:pt x="2469" y="2635"/>
                  </a:cubicBezTo>
                  <a:cubicBezTo>
                    <a:pt x="2469" y="3136"/>
                    <a:pt x="2869" y="3569"/>
                    <a:pt x="3369" y="3603"/>
                  </a:cubicBezTo>
                  <a:cubicBezTo>
                    <a:pt x="3870" y="3603"/>
                    <a:pt x="4203" y="3203"/>
                    <a:pt x="4137" y="2635"/>
                  </a:cubicBezTo>
                  <a:cubicBezTo>
                    <a:pt x="4137" y="2102"/>
                    <a:pt x="3736" y="1668"/>
                    <a:pt x="3203" y="16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a:off x="5973049" y="2406637"/>
              <a:ext cx="56423" cy="56815"/>
            </a:xfrm>
            <a:custGeom>
              <a:avLst/>
              <a:gdLst/>
              <a:ahLst/>
              <a:cxnLst/>
              <a:rect l="l" t="t" r="r" b="b"/>
              <a:pathLst>
                <a:path w="2732" h="2751" extrusionOk="0">
                  <a:moveTo>
                    <a:pt x="1291" y="1"/>
                  </a:moveTo>
                  <a:cubicBezTo>
                    <a:pt x="573" y="1"/>
                    <a:pt x="1" y="641"/>
                    <a:pt x="96" y="1373"/>
                  </a:cubicBezTo>
                  <a:cubicBezTo>
                    <a:pt x="160" y="2135"/>
                    <a:pt x="767" y="2745"/>
                    <a:pt x="1544" y="2745"/>
                  </a:cubicBezTo>
                  <a:cubicBezTo>
                    <a:pt x="1583" y="2745"/>
                    <a:pt x="1623" y="2744"/>
                    <a:pt x="1664" y="2740"/>
                  </a:cubicBezTo>
                  <a:cubicBezTo>
                    <a:pt x="1709" y="2747"/>
                    <a:pt x="1753" y="2751"/>
                    <a:pt x="1798" y="2751"/>
                  </a:cubicBezTo>
                  <a:cubicBezTo>
                    <a:pt x="2185" y="2751"/>
                    <a:pt x="2552" y="2499"/>
                    <a:pt x="2731" y="2140"/>
                  </a:cubicBezTo>
                  <a:lnTo>
                    <a:pt x="2231" y="1840"/>
                  </a:lnTo>
                  <a:cubicBezTo>
                    <a:pt x="2109" y="2053"/>
                    <a:pt x="1903" y="2211"/>
                    <a:pt x="1665" y="2211"/>
                  </a:cubicBezTo>
                  <a:cubicBezTo>
                    <a:pt x="1643" y="2211"/>
                    <a:pt x="1620" y="2210"/>
                    <a:pt x="1597" y="2207"/>
                  </a:cubicBezTo>
                  <a:cubicBezTo>
                    <a:pt x="1577" y="2208"/>
                    <a:pt x="1558" y="2209"/>
                    <a:pt x="1538" y="2209"/>
                  </a:cubicBezTo>
                  <a:cubicBezTo>
                    <a:pt x="1097" y="2209"/>
                    <a:pt x="730" y="1852"/>
                    <a:pt x="730" y="1373"/>
                  </a:cubicBezTo>
                  <a:cubicBezTo>
                    <a:pt x="630" y="939"/>
                    <a:pt x="997" y="539"/>
                    <a:pt x="1464" y="539"/>
                  </a:cubicBezTo>
                  <a:cubicBezTo>
                    <a:pt x="1731" y="539"/>
                    <a:pt x="1998" y="706"/>
                    <a:pt x="2164" y="906"/>
                  </a:cubicBezTo>
                  <a:lnTo>
                    <a:pt x="2598" y="639"/>
                  </a:lnTo>
                  <a:cubicBezTo>
                    <a:pt x="2364" y="239"/>
                    <a:pt x="1897" y="5"/>
                    <a:pt x="1397" y="5"/>
                  </a:cubicBezTo>
                  <a:cubicBezTo>
                    <a:pt x="1362" y="2"/>
                    <a:pt x="1326" y="1"/>
                    <a:pt x="1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6207186" y="2399843"/>
              <a:ext cx="88207" cy="56505"/>
            </a:xfrm>
            <a:custGeom>
              <a:avLst/>
              <a:gdLst/>
              <a:ahLst/>
              <a:cxnLst/>
              <a:rect l="l" t="t" r="r" b="b"/>
              <a:pathLst>
                <a:path w="4271" h="2736" extrusionOk="0">
                  <a:moveTo>
                    <a:pt x="1168" y="1"/>
                  </a:moveTo>
                  <a:lnTo>
                    <a:pt x="1" y="1368"/>
                  </a:lnTo>
                  <a:lnTo>
                    <a:pt x="1402" y="2736"/>
                  </a:lnTo>
                  <a:lnTo>
                    <a:pt x="4270" y="2736"/>
                  </a:lnTo>
                  <a:lnTo>
                    <a:pt x="40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6242316" y="2410169"/>
              <a:ext cx="39983" cy="38600"/>
            </a:xfrm>
            <a:custGeom>
              <a:avLst/>
              <a:gdLst/>
              <a:ahLst/>
              <a:cxnLst/>
              <a:rect l="l" t="t" r="r" b="b"/>
              <a:pathLst>
                <a:path w="1936" h="1869" extrusionOk="0">
                  <a:moveTo>
                    <a:pt x="1635" y="1"/>
                  </a:moveTo>
                  <a:lnTo>
                    <a:pt x="968" y="735"/>
                  </a:lnTo>
                  <a:lnTo>
                    <a:pt x="201" y="34"/>
                  </a:lnTo>
                  <a:lnTo>
                    <a:pt x="1" y="234"/>
                  </a:lnTo>
                  <a:lnTo>
                    <a:pt x="768" y="935"/>
                  </a:lnTo>
                  <a:lnTo>
                    <a:pt x="101" y="1669"/>
                  </a:lnTo>
                  <a:lnTo>
                    <a:pt x="334" y="1869"/>
                  </a:lnTo>
                  <a:lnTo>
                    <a:pt x="1001" y="1135"/>
                  </a:lnTo>
                  <a:lnTo>
                    <a:pt x="1769" y="1836"/>
                  </a:lnTo>
                  <a:lnTo>
                    <a:pt x="1935" y="1635"/>
                  </a:lnTo>
                  <a:lnTo>
                    <a:pt x="1168" y="935"/>
                  </a:lnTo>
                  <a:lnTo>
                    <a:pt x="1835" y="168"/>
                  </a:lnTo>
                  <a:lnTo>
                    <a:pt x="16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p:nvPr/>
          </p:nvSpPr>
          <p:spPr>
            <a:xfrm>
              <a:off x="6003966" y="3977425"/>
              <a:ext cx="97790" cy="580790"/>
            </a:xfrm>
            <a:custGeom>
              <a:avLst/>
              <a:gdLst/>
              <a:ahLst/>
              <a:cxnLst/>
              <a:rect l="l" t="t" r="r" b="b"/>
              <a:pathLst>
                <a:path w="4735" h="28122" extrusionOk="0">
                  <a:moveTo>
                    <a:pt x="3522" y="0"/>
                  </a:moveTo>
                  <a:cubicBezTo>
                    <a:pt x="3505" y="0"/>
                    <a:pt x="3487" y="1"/>
                    <a:pt x="3469" y="2"/>
                  </a:cubicBezTo>
                  <a:lnTo>
                    <a:pt x="1168" y="35"/>
                  </a:lnTo>
                  <a:cubicBezTo>
                    <a:pt x="534" y="35"/>
                    <a:pt x="0" y="569"/>
                    <a:pt x="34" y="1202"/>
                  </a:cubicBezTo>
                  <a:lnTo>
                    <a:pt x="34" y="26954"/>
                  </a:lnTo>
                  <a:cubicBezTo>
                    <a:pt x="34" y="27588"/>
                    <a:pt x="534" y="28122"/>
                    <a:pt x="1168" y="28122"/>
                  </a:cubicBezTo>
                  <a:cubicBezTo>
                    <a:pt x="1768" y="28122"/>
                    <a:pt x="2235" y="27688"/>
                    <a:pt x="2335" y="27121"/>
                  </a:cubicBezTo>
                  <a:lnTo>
                    <a:pt x="4637" y="1303"/>
                  </a:lnTo>
                  <a:cubicBezTo>
                    <a:pt x="4734" y="620"/>
                    <a:pt x="4198" y="0"/>
                    <a:pt x="35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6602682" y="3977425"/>
              <a:ext cx="97087" cy="580790"/>
            </a:xfrm>
            <a:custGeom>
              <a:avLst/>
              <a:gdLst/>
              <a:ahLst/>
              <a:cxnLst/>
              <a:rect l="l" t="t" r="r" b="b"/>
              <a:pathLst>
                <a:path w="4701" h="28122" extrusionOk="0">
                  <a:moveTo>
                    <a:pt x="1210" y="0"/>
                  </a:moveTo>
                  <a:cubicBezTo>
                    <a:pt x="505" y="0"/>
                    <a:pt x="0" y="620"/>
                    <a:pt x="98" y="1303"/>
                  </a:cubicBezTo>
                  <a:lnTo>
                    <a:pt x="2399" y="27121"/>
                  </a:lnTo>
                  <a:cubicBezTo>
                    <a:pt x="2466" y="27688"/>
                    <a:pt x="2966" y="28122"/>
                    <a:pt x="3533" y="28122"/>
                  </a:cubicBezTo>
                  <a:cubicBezTo>
                    <a:pt x="4167" y="28122"/>
                    <a:pt x="4701" y="27588"/>
                    <a:pt x="4701" y="26954"/>
                  </a:cubicBezTo>
                  <a:lnTo>
                    <a:pt x="4701" y="1202"/>
                  </a:lnTo>
                  <a:cubicBezTo>
                    <a:pt x="4701" y="569"/>
                    <a:pt x="4201" y="35"/>
                    <a:pt x="3567" y="35"/>
                  </a:cubicBezTo>
                  <a:lnTo>
                    <a:pt x="1265" y="2"/>
                  </a:lnTo>
                  <a:cubicBezTo>
                    <a:pt x="1247" y="1"/>
                    <a:pt x="1228" y="0"/>
                    <a:pt x="1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p:nvPr/>
          </p:nvSpPr>
          <p:spPr>
            <a:xfrm>
              <a:off x="5917163" y="3927157"/>
              <a:ext cx="861147" cy="79925"/>
            </a:xfrm>
            <a:custGeom>
              <a:avLst/>
              <a:gdLst/>
              <a:ahLst/>
              <a:cxnLst/>
              <a:rect l="l" t="t" r="r" b="b"/>
              <a:pathLst>
                <a:path w="41697" h="3870" extrusionOk="0">
                  <a:moveTo>
                    <a:pt x="1935" y="1"/>
                  </a:moveTo>
                  <a:cubicBezTo>
                    <a:pt x="867" y="1"/>
                    <a:pt x="0" y="868"/>
                    <a:pt x="0" y="1935"/>
                  </a:cubicBezTo>
                  <a:cubicBezTo>
                    <a:pt x="0" y="3003"/>
                    <a:pt x="867" y="3870"/>
                    <a:pt x="1935" y="3870"/>
                  </a:cubicBezTo>
                  <a:lnTo>
                    <a:pt x="39762" y="3870"/>
                  </a:lnTo>
                  <a:cubicBezTo>
                    <a:pt x="40829" y="3870"/>
                    <a:pt x="41697" y="3003"/>
                    <a:pt x="41697" y="1935"/>
                  </a:cubicBezTo>
                  <a:cubicBezTo>
                    <a:pt x="41697" y="868"/>
                    <a:pt x="40829" y="1"/>
                    <a:pt x="397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8"/>
            <p:cNvSpPr/>
            <p:nvPr/>
          </p:nvSpPr>
          <p:spPr>
            <a:xfrm>
              <a:off x="6030834" y="3693618"/>
              <a:ext cx="38600" cy="236306"/>
            </a:xfrm>
            <a:custGeom>
              <a:avLst/>
              <a:gdLst/>
              <a:ahLst/>
              <a:cxnLst/>
              <a:rect l="l" t="t" r="r" b="b"/>
              <a:pathLst>
                <a:path w="1869" h="11442" extrusionOk="0">
                  <a:moveTo>
                    <a:pt x="1134" y="0"/>
                  </a:moveTo>
                  <a:lnTo>
                    <a:pt x="0" y="11442"/>
                  </a:lnTo>
                  <a:lnTo>
                    <a:pt x="1868" y="11442"/>
                  </a:ln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p:nvPr/>
          </p:nvSpPr>
          <p:spPr>
            <a:xfrm>
              <a:off x="6052189" y="3692235"/>
              <a:ext cx="287297" cy="237690"/>
            </a:xfrm>
            <a:custGeom>
              <a:avLst/>
              <a:gdLst/>
              <a:ahLst/>
              <a:cxnLst/>
              <a:rect l="l" t="t" r="r" b="b"/>
              <a:pathLst>
                <a:path w="13911" h="11509" extrusionOk="0">
                  <a:moveTo>
                    <a:pt x="13243" y="1"/>
                  </a:moveTo>
                  <a:lnTo>
                    <a:pt x="0" y="67"/>
                  </a:lnTo>
                  <a:lnTo>
                    <a:pt x="634" y="11509"/>
                  </a:lnTo>
                  <a:lnTo>
                    <a:pt x="13910" y="11442"/>
                  </a:lnTo>
                  <a:lnTo>
                    <a:pt x="132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a:off x="6052189" y="3692235"/>
              <a:ext cx="287297" cy="237690"/>
            </a:xfrm>
            <a:custGeom>
              <a:avLst/>
              <a:gdLst/>
              <a:ahLst/>
              <a:cxnLst/>
              <a:rect l="l" t="t" r="r" b="b"/>
              <a:pathLst>
                <a:path w="13911" h="11509" extrusionOk="0">
                  <a:moveTo>
                    <a:pt x="13243" y="1"/>
                  </a:moveTo>
                  <a:lnTo>
                    <a:pt x="0" y="67"/>
                  </a:lnTo>
                  <a:lnTo>
                    <a:pt x="634" y="11509"/>
                  </a:lnTo>
                  <a:lnTo>
                    <a:pt x="13910" y="11442"/>
                  </a:lnTo>
                  <a:lnTo>
                    <a:pt x="132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6049422" y="3648142"/>
              <a:ext cx="276268" cy="45497"/>
            </a:xfrm>
            <a:custGeom>
              <a:avLst/>
              <a:gdLst/>
              <a:ahLst/>
              <a:cxnLst/>
              <a:rect l="l" t="t" r="r" b="b"/>
              <a:pathLst>
                <a:path w="13377" h="2203" extrusionOk="0">
                  <a:moveTo>
                    <a:pt x="13244" y="1"/>
                  </a:moveTo>
                  <a:lnTo>
                    <a:pt x="1" y="68"/>
                  </a:lnTo>
                  <a:lnTo>
                    <a:pt x="134" y="2202"/>
                  </a:lnTo>
                  <a:lnTo>
                    <a:pt x="13377" y="2136"/>
                  </a:lnTo>
                  <a:lnTo>
                    <a:pt x="132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6075609" y="3627386"/>
              <a:ext cx="16543" cy="43515"/>
            </a:xfrm>
            <a:custGeom>
              <a:avLst/>
              <a:gdLst/>
              <a:ahLst/>
              <a:cxnLst/>
              <a:rect l="l" t="t" r="r" b="b"/>
              <a:pathLst>
                <a:path w="801" h="2107" extrusionOk="0">
                  <a:moveTo>
                    <a:pt x="284" y="1"/>
                  </a:moveTo>
                  <a:cubicBezTo>
                    <a:pt x="112" y="1"/>
                    <a:pt x="0" y="156"/>
                    <a:pt x="0" y="339"/>
                  </a:cubicBezTo>
                  <a:cubicBezTo>
                    <a:pt x="0" y="472"/>
                    <a:pt x="67" y="1640"/>
                    <a:pt x="100" y="1773"/>
                  </a:cubicBezTo>
                  <a:cubicBezTo>
                    <a:pt x="100" y="1940"/>
                    <a:pt x="267" y="2107"/>
                    <a:pt x="467" y="2107"/>
                  </a:cubicBezTo>
                  <a:cubicBezTo>
                    <a:pt x="634" y="2107"/>
                    <a:pt x="801" y="1940"/>
                    <a:pt x="801" y="1740"/>
                  </a:cubicBezTo>
                  <a:cubicBezTo>
                    <a:pt x="801" y="1640"/>
                    <a:pt x="734" y="439"/>
                    <a:pt x="701" y="339"/>
                  </a:cubicBezTo>
                  <a:cubicBezTo>
                    <a:pt x="701" y="139"/>
                    <a:pt x="534" y="5"/>
                    <a:pt x="334" y="5"/>
                  </a:cubicBezTo>
                  <a:cubicBezTo>
                    <a:pt x="317" y="2"/>
                    <a:pt x="300" y="1"/>
                    <a:pt x="28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6127963" y="3626787"/>
              <a:ext cx="17245" cy="44114"/>
            </a:xfrm>
            <a:custGeom>
              <a:avLst/>
              <a:gdLst/>
              <a:ahLst/>
              <a:cxnLst/>
              <a:rect l="l" t="t" r="r" b="b"/>
              <a:pathLst>
                <a:path w="835" h="2136" extrusionOk="0">
                  <a:moveTo>
                    <a:pt x="367" y="1"/>
                  </a:moveTo>
                  <a:cubicBezTo>
                    <a:pt x="167" y="1"/>
                    <a:pt x="0" y="168"/>
                    <a:pt x="34" y="368"/>
                  </a:cubicBezTo>
                  <a:cubicBezTo>
                    <a:pt x="34" y="501"/>
                    <a:pt x="101" y="1635"/>
                    <a:pt x="101" y="1769"/>
                  </a:cubicBezTo>
                  <a:cubicBezTo>
                    <a:pt x="101" y="1969"/>
                    <a:pt x="267" y="2136"/>
                    <a:pt x="467" y="2136"/>
                  </a:cubicBezTo>
                  <a:cubicBezTo>
                    <a:pt x="668" y="2136"/>
                    <a:pt x="834" y="1969"/>
                    <a:pt x="801" y="1769"/>
                  </a:cubicBezTo>
                  <a:cubicBezTo>
                    <a:pt x="801" y="1669"/>
                    <a:pt x="734" y="468"/>
                    <a:pt x="734" y="368"/>
                  </a:cubicBezTo>
                  <a:cubicBezTo>
                    <a:pt x="701" y="168"/>
                    <a:pt x="568" y="1"/>
                    <a:pt x="36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6180999" y="3626787"/>
              <a:ext cx="16563" cy="43432"/>
            </a:xfrm>
            <a:custGeom>
              <a:avLst/>
              <a:gdLst/>
              <a:ahLst/>
              <a:cxnLst/>
              <a:rect l="l" t="t" r="r" b="b"/>
              <a:pathLst>
                <a:path w="802" h="2103" extrusionOk="0">
                  <a:moveTo>
                    <a:pt x="335" y="1"/>
                  </a:moveTo>
                  <a:cubicBezTo>
                    <a:pt x="134" y="1"/>
                    <a:pt x="1" y="168"/>
                    <a:pt x="1" y="368"/>
                  </a:cubicBezTo>
                  <a:cubicBezTo>
                    <a:pt x="1" y="468"/>
                    <a:pt x="68" y="1635"/>
                    <a:pt x="68" y="1769"/>
                  </a:cubicBezTo>
                  <a:cubicBezTo>
                    <a:pt x="101" y="1969"/>
                    <a:pt x="268" y="2102"/>
                    <a:pt x="468" y="2102"/>
                  </a:cubicBezTo>
                  <a:cubicBezTo>
                    <a:pt x="668" y="2102"/>
                    <a:pt x="802" y="1969"/>
                    <a:pt x="802" y="1769"/>
                  </a:cubicBezTo>
                  <a:cubicBezTo>
                    <a:pt x="802" y="1669"/>
                    <a:pt x="735" y="434"/>
                    <a:pt x="701" y="334"/>
                  </a:cubicBezTo>
                  <a:cubicBezTo>
                    <a:pt x="701" y="134"/>
                    <a:pt x="535" y="1"/>
                    <a:pt x="3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6233415" y="3626704"/>
              <a:ext cx="17204" cy="43515"/>
            </a:xfrm>
            <a:custGeom>
              <a:avLst/>
              <a:gdLst/>
              <a:ahLst/>
              <a:cxnLst/>
              <a:rect l="l" t="t" r="r" b="b"/>
              <a:pathLst>
                <a:path w="833" h="2107" extrusionOk="0">
                  <a:moveTo>
                    <a:pt x="314" y="1"/>
                  </a:moveTo>
                  <a:cubicBezTo>
                    <a:pt x="138" y="1"/>
                    <a:pt x="1" y="156"/>
                    <a:pt x="31" y="338"/>
                  </a:cubicBezTo>
                  <a:cubicBezTo>
                    <a:pt x="31" y="472"/>
                    <a:pt x="98" y="1639"/>
                    <a:pt x="98" y="1773"/>
                  </a:cubicBezTo>
                  <a:cubicBezTo>
                    <a:pt x="98" y="1939"/>
                    <a:pt x="265" y="2106"/>
                    <a:pt x="465" y="2106"/>
                  </a:cubicBezTo>
                  <a:cubicBezTo>
                    <a:pt x="665" y="2106"/>
                    <a:pt x="832" y="1939"/>
                    <a:pt x="799" y="1773"/>
                  </a:cubicBezTo>
                  <a:cubicBezTo>
                    <a:pt x="799" y="1673"/>
                    <a:pt x="732" y="438"/>
                    <a:pt x="732" y="338"/>
                  </a:cubicBezTo>
                  <a:cubicBezTo>
                    <a:pt x="699" y="138"/>
                    <a:pt x="565" y="5"/>
                    <a:pt x="365" y="5"/>
                  </a:cubicBezTo>
                  <a:cubicBezTo>
                    <a:pt x="348" y="2"/>
                    <a:pt x="331" y="1"/>
                    <a:pt x="31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6286409" y="3626105"/>
              <a:ext cx="16563" cy="44114"/>
            </a:xfrm>
            <a:custGeom>
              <a:avLst/>
              <a:gdLst/>
              <a:ahLst/>
              <a:cxnLst/>
              <a:rect l="l" t="t" r="r" b="b"/>
              <a:pathLst>
                <a:path w="802" h="2136" extrusionOk="0">
                  <a:moveTo>
                    <a:pt x="334" y="0"/>
                  </a:moveTo>
                  <a:cubicBezTo>
                    <a:pt x="134" y="0"/>
                    <a:pt x="1" y="167"/>
                    <a:pt x="1" y="367"/>
                  </a:cubicBezTo>
                  <a:cubicBezTo>
                    <a:pt x="1" y="501"/>
                    <a:pt x="67" y="1668"/>
                    <a:pt x="101" y="1768"/>
                  </a:cubicBezTo>
                  <a:cubicBezTo>
                    <a:pt x="101" y="1968"/>
                    <a:pt x="267" y="2135"/>
                    <a:pt x="468" y="2135"/>
                  </a:cubicBezTo>
                  <a:cubicBezTo>
                    <a:pt x="668" y="2135"/>
                    <a:pt x="801" y="1968"/>
                    <a:pt x="801" y="1768"/>
                  </a:cubicBezTo>
                  <a:cubicBezTo>
                    <a:pt x="801" y="1702"/>
                    <a:pt x="734" y="467"/>
                    <a:pt x="701" y="367"/>
                  </a:cubicBezTo>
                  <a:cubicBezTo>
                    <a:pt x="701" y="167"/>
                    <a:pt x="534" y="0"/>
                    <a:pt x="33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6075609" y="3627386"/>
              <a:ext cx="16543" cy="43515"/>
            </a:xfrm>
            <a:custGeom>
              <a:avLst/>
              <a:gdLst/>
              <a:ahLst/>
              <a:cxnLst/>
              <a:rect l="l" t="t" r="r" b="b"/>
              <a:pathLst>
                <a:path w="801" h="2107" extrusionOk="0">
                  <a:moveTo>
                    <a:pt x="284" y="1"/>
                  </a:moveTo>
                  <a:cubicBezTo>
                    <a:pt x="112" y="1"/>
                    <a:pt x="0" y="156"/>
                    <a:pt x="0" y="339"/>
                  </a:cubicBezTo>
                  <a:cubicBezTo>
                    <a:pt x="0" y="472"/>
                    <a:pt x="67" y="1640"/>
                    <a:pt x="100" y="1773"/>
                  </a:cubicBezTo>
                  <a:cubicBezTo>
                    <a:pt x="100" y="1940"/>
                    <a:pt x="267" y="2107"/>
                    <a:pt x="467" y="2107"/>
                  </a:cubicBezTo>
                  <a:cubicBezTo>
                    <a:pt x="634" y="2107"/>
                    <a:pt x="801" y="1940"/>
                    <a:pt x="801" y="1740"/>
                  </a:cubicBezTo>
                  <a:cubicBezTo>
                    <a:pt x="801" y="1640"/>
                    <a:pt x="734" y="439"/>
                    <a:pt x="701" y="339"/>
                  </a:cubicBezTo>
                  <a:cubicBezTo>
                    <a:pt x="701" y="139"/>
                    <a:pt x="534" y="5"/>
                    <a:pt x="334" y="5"/>
                  </a:cubicBezTo>
                  <a:cubicBezTo>
                    <a:pt x="317" y="2"/>
                    <a:pt x="300" y="1"/>
                    <a:pt x="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8"/>
            <p:cNvSpPr/>
            <p:nvPr/>
          </p:nvSpPr>
          <p:spPr>
            <a:xfrm>
              <a:off x="6127963" y="3626787"/>
              <a:ext cx="17245" cy="44114"/>
            </a:xfrm>
            <a:custGeom>
              <a:avLst/>
              <a:gdLst/>
              <a:ahLst/>
              <a:cxnLst/>
              <a:rect l="l" t="t" r="r" b="b"/>
              <a:pathLst>
                <a:path w="835" h="2136" extrusionOk="0">
                  <a:moveTo>
                    <a:pt x="367" y="1"/>
                  </a:moveTo>
                  <a:cubicBezTo>
                    <a:pt x="167" y="1"/>
                    <a:pt x="0" y="168"/>
                    <a:pt x="34" y="368"/>
                  </a:cubicBezTo>
                  <a:cubicBezTo>
                    <a:pt x="34" y="501"/>
                    <a:pt x="101" y="1635"/>
                    <a:pt x="101" y="1769"/>
                  </a:cubicBezTo>
                  <a:cubicBezTo>
                    <a:pt x="101" y="1969"/>
                    <a:pt x="267" y="2136"/>
                    <a:pt x="467" y="2136"/>
                  </a:cubicBezTo>
                  <a:cubicBezTo>
                    <a:pt x="668" y="2136"/>
                    <a:pt x="834" y="1969"/>
                    <a:pt x="801" y="1769"/>
                  </a:cubicBezTo>
                  <a:cubicBezTo>
                    <a:pt x="801" y="1669"/>
                    <a:pt x="734" y="468"/>
                    <a:pt x="734" y="368"/>
                  </a:cubicBezTo>
                  <a:cubicBezTo>
                    <a:pt x="701" y="168"/>
                    <a:pt x="568" y="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a:off x="6180999" y="3626787"/>
              <a:ext cx="16563" cy="43432"/>
            </a:xfrm>
            <a:custGeom>
              <a:avLst/>
              <a:gdLst/>
              <a:ahLst/>
              <a:cxnLst/>
              <a:rect l="l" t="t" r="r" b="b"/>
              <a:pathLst>
                <a:path w="802" h="2103" extrusionOk="0">
                  <a:moveTo>
                    <a:pt x="335" y="1"/>
                  </a:moveTo>
                  <a:cubicBezTo>
                    <a:pt x="134" y="1"/>
                    <a:pt x="1" y="168"/>
                    <a:pt x="1" y="368"/>
                  </a:cubicBezTo>
                  <a:cubicBezTo>
                    <a:pt x="1" y="468"/>
                    <a:pt x="68" y="1635"/>
                    <a:pt x="68" y="1769"/>
                  </a:cubicBezTo>
                  <a:cubicBezTo>
                    <a:pt x="101" y="1969"/>
                    <a:pt x="268" y="2102"/>
                    <a:pt x="468" y="2102"/>
                  </a:cubicBezTo>
                  <a:cubicBezTo>
                    <a:pt x="668" y="2102"/>
                    <a:pt x="802" y="1969"/>
                    <a:pt x="802" y="1769"/>
                  </a:cubicBezTo>
                  <a:cubicBezTo>
                    <a:pt x="802" y="1669"/>
                    <a:pt x="735" y="434"/>
                    <a:pt x="701" y="334"/>
                  </a:cubicBezTo>
                  <a:cubicBezTo>
                    <a:pt x="701" y="134"/>
                    <a:pt x="535" y="1"/>
                    <a:pt x="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8"/>
            <p:cNvSpPr/>
            <p:nvPr/>
          </p:nvSpPr>
          <p:spPr>
            <a:xfrm>
              <a:off x="6233415" y="3626704"/>
              <a:ext cx="17204" cy="43515"/>
            </a:xfrm>
            <a:custGeom>
              <a:avLst/>
              <a:gdLst/>
              <a:ahLst/>
              <a:cxnLst/>
              <a:rect l="l" t="t" r="r" b="b"/>
              <a:pathLst>
                <a:path w="833" h="2107" extrusionOk="0">
                  <a:moveTo>
                    <a:pt x="314" y="1"/>
                  </a:moveTo>
                  <a:cubicBezTo>
                    <a:pt x="138" y="1"/>
                    <a:pt x="1" y="156"/>
                    <a:pt x="31" y="338"/>
                  </a:cubicBezTo>
                  <a:cubicBezTo>
                    <a:pt x="31" y="472"/>
                    <a:pt x="98" y="1639"/>
                    <a:pt x="98" y="1773"/>
                  </a:cubicBezTo>
                  <a:cubicBezTo>
                    <a:pt x="98" y="1939"/>
                    <a:pt x="265" y="2106"/>
                    <a:pt x="465" y="2106"/>
                  </a:cubicBezTo>
                  <a:cubicBezTo>
                    <a:pt x="665" y="2106"/>
                    <a:pt x="832" y="1939"/>
                    <a:pt x="799" y="1773"/>
                  </a:cubicBezTo>
                  <a:cubicBezTo>
                    <a:pt x="799" y="1673"/>
                    <a:pt x="732" y="438"/>
                    <a:pt x="732" y="338"/>
                  </a:cubicBezTo>
                  <a:cubicBezTo>
                    <a:pt x="699" y="138"/>
                    <a:pt x="565" y="5"/>
                    <a:pt x="365" y="5"/>
                  </a:cubicBezTo>
                  <a:cubicBezTo>
                    <a:pt x="348" y="2"/>
                    <a:pt x="331"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8"/>
            <p:cNvSpPr/>
            <p:nvPr/>
          </p:nvSpPr>
          <p:spPr>
            <a:xfrm>
              <a:off x="6286409" y="3626105"/>
              <a:ext cx="16563" cy="44114"/>
            </a:xfrm>
            <a:custGeom>
              <a:avLst/>
              <a:gdLst/>
              <a:ahLst/>
              <a:cxnLst/>
              <a:rect l="l" t="t" r="r" b="b"/>
              <a:pathLst>
                <a:path w="802" h="2136" extrusionOk="0">
                  <a:moveTo>
                    <a:pt x="334" y="0"/>
                  </a:moveTo>
                  <a:cubicBezTo>
                    <a:pt x="134" y="0"/>
                    <a:pt x="1" y="167"/>
                    <a:pt x="1" y="367"/>
                  </a:cubicBezTo>
                  <a:cubicBezTo>
                    <a:pt x="1" y="501"/>
                    <a:pt x="67" y="1668"/>
                    <a:pt x="101" y="1768"/>
                  </a:cubicBezTo>
                  <a:cubicBezTo>
                    <a:pt x="101" y="1968"/>
                    <a:pt x="267" y="2135"/>
                    <a:pt x="468" y="2135"/>
                  </a:cubicBezTo>
                  <a:cubicBezTo>
                    <a:pt x="668" y="2135"/>
                    <a:pt x="801" y="1968"/>
                    <a:pt x="801" y="1768"/>
                  </a:cubicBezTo>
                  <a:cubicBezTo>
                    <a:pt x="801" y="1702"/>
                    <a:pt x="734" y="467"/>
                    <a:pt x="701" y="367"/>
                  </a:cubicBezTo>
                  <a:cubicBezTo>
                    <a:pt x="701" y="167"/>
                    <a:pt x="534"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6052189" y="3692235"/>
              <a:ext cx="294876" cy="230812"/>
            </a:xfrm>
            <a:custGeom>
              <a:avLst/>
              <a:gdLst/>
              <a:ahLst/>
              <a:cxnLst/>
              <a:rect l="l" t="t" r="r" b="b"/>
              <a:pathLst>
                <a:path w="14278" h="11176" extrusionOk="0">
                  <a:moveTo>
                    <a:pt x="13243" y="1"/>
                  </a:moveTo>
                  <a:lnTo>
                    <a:pt x="0" y="67"/>
                  </a:lnTo>
                  <a:lnTo>
                    <a:pt x="1001" y="11175"/>
                  </a:lnTo>
                  <a:lnTo>
                    <a:pt x="14277" y="11142"/>
                  </a:lnTo>
                  <a:lnTo>
                    <a:pt x="13243"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6052189" y="3692235"/>
              <a:ext cx="294876" cy="230812"/>
            </a:xfrm>
            <a:custGeom>
              <a:avLst/>
              <a:gdLst/>
              <a:ahLst/>
              <a:cxnLst/>
              <a:rect l="l" t="t" r="r" b="b"/>
              <a:pathLst>
                <a:path w="14278" h="11176" extrusionOk="0">
                  <a:moveTo>
                    <a:pt x="13243" y="1"/>
                  </a:moveTo>
                  <a:lnTo>
                    <a:pt x="0" y="67"/>
                  </a:lnTo>
                  <a:lnTo>
                    <a:pt x="1001" y="11175"/>
                  </a:lnTo>
                  <a:lnTo>
                    <a:pt x="14277" y="11142"/>
                  </a:lnTo>
                  <a:lnTo>
                    <a:pt x="132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8"/>
            <p:cNvSpPr/>
            <p:nvPr/>
          </p:nvSpPr>
          <p:spPr>
            <a:xfrm>
              <a:off x="6128645" y="3708777"/>
              <a:ext cx="139177" cy="40665"/>
            </a:xfrm>
            <a:custGeom>
              <a:avLst/>
              <a:gdLst/>
              <a:ahLst/>
              <a:cxnLst/>
              <a:rect l="l" t="t" r="r" b="b"/>
              <a:pathLst>
                <a:path w="6739" h="1969" extrusionOk="0">
                  <a:moveTo>
                    <a:pt x="6572" y="0"/>
                  </a:moveTo>
                  <a:lnTo>
                    <a:pt x="1" y="34"/>
                  </a:lnTo>
                  <a:lnTo>
                    <a:pt x="168" y="1968"/>
                  </a:lnTo>
                  <a:lnTo>
                    <a:pt x="6739" y="1935"/>
                  </a:lnTo>
                  <a:lnTo>
                    <a:pt x="657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6128645" y="3708777"/>
              <a:ext cx="139177" cy="40665"/>
            </a:xfrm>
            <a:custGeom>
              <a:avLst/>
              <a:gdLst/>
              <a:ahLst/>
              <a:cxnLst/>
              <a:rect l="l" t="t" r="r" b="b"/>
              <a:pathLst>
                <a:path w="6739" h="1969" extrusionOk="0">
                  <a:moveTo>
                    <a:pt x="6572" y="0"/>
                  </a:moveTo>
                  <a:lnTo>
                    <a:pt x="1" y="34"/>
                  </a:lnTo>
                  <a:lnTo>
                    <a:pt x="168" y="1968"/>
                  </a:lnTo>
                  <a:lnTo>
                    <a:pt x="6739" y="1935"/>
                  </a:lnTo>
                  <a:lnTo>
                    <a:pt x="6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6074907" y="3765944"/>
              <a:ext cx="39302" cy="35853"/>
            </a:xfrm>
            <a:custGeom>
              <a:avLst/>
              <a:gdLst/>
              <a:ahLst/>
              <a:cxnLst/>
              <a:rect l="l" t="t" r="r" b="b"/>
              <a:pathLst>
                <a:path w="1903" h="1736" extrusionOk="0">
                  <a:moveTo>
                    <a:pt x="1" y="1"/>
                  </a:moveTo>
                  <a:lnTo>
                    <a:pt x="134" y="1736"/>
                  </a:lnTo>
                  <a:lnTo>
                    <a:pt x="1902" y="1736"/>
                  </a:lnTo>
                  <a:lnTo>
                    <a:pt x="1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6125898" y="3765262"/>
              <a:ext cx="39281" cy="36534"/>
            </a:xfrm>
            <a:custGeom>
              <a:avLst/>
              <a:gdLst/>
              <a:ahLst/>
              <a:cxnLst/>
              <a:rect l="l" t="t" r="r" b="b"/>
              <a:pathLst>
                <a:path w="1902" h="1769" extrusionOk="0">
                  <a:moveTo>
                    <a:pt x="0" y="1"/>
                  </a:moveTo>
                  <a:lnTo>
                    <a:pt x="167" y="1769"/>
                  </a:lnTo>
                  <a:lnTo>
                    <a:pt x="1902" y="1769"/>
                  </a:lnTo>
                  <a:lnTo>
                    <a:pt x="17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6079058" y="3814167"/>
              <a:ext cx="39281" cy="36534"/>
            </a:xfrm>
            <a:custGeom>
              <a:avLst/>
              <a:gdLst/>
              <a:ahLst/>
              <a:cxnLst/>
              <a:rect l="l" t="t" r="r" b="b"/>
              <a:pathLst>
                <a:path w="1902" h="1769" extrusionOk="0">
                  <a:moveTo>
                    <a:pt x="1768" y="1"/>
                  </a:moveTo>
                  <a:lnTo>
                    <a:pt x="0" y="34"/>
                  </a:lnTo>
                  <a:lnTo>
                    <a:pt x="167" y="1769"/>
                  </a:lnTo>
                  <a:lnTo>
                    <a:pt x="1901" y="1769"/>
                  </a:lnTo>
                  <a:lnTo>
                    <a:pt x="1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8"/>
            <p:cNvSpPr/>
            <p:nvPr/>
          </p:nvSpPr>
          <p:spPr>
            <a:xfrm>
              <a:off x="6083189" y="3863093"/>
              <a:ext cx="39963" cy="36534"/>
            </a:xfrm>
            <a:custGeom>
              <a:avLst/>
              <a:gdLst/>
              <a:ahLst/>
              <a:cxnLst/>
              <a:rect l="l" t="t" r="r" b="b"/>
              <a:pathLst>
                <a:path w="1935" h="1769" extrusionOk="0">
                  <a:moveTo>
                    <a:pt x="1768" y="0"/>
                  </a:moveTo>
                  <a:lnTo>
                    <a:pt x="0" y="34"/>
                  </a:lnTo>
                  <a:lnTo>
                    <a:pt x="167" y="1768"/>
                  </a:lnTo>
                  <a:lnTo>
                    <a:pt x="1935" y="1768"/>
                  </a:lnTo>
                  <a:lnTo>
                    <a:pt x="1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8"/>
            <p:cNvSpPr/>
            <p:nvPr/>
          </p:nvSpPr>
          <p:spPr>
            <a:xfrm>
              <a:off x="6130710" y="3814167"/>
              <a:ext cx="39302" cy="36534"/>
            </a:xfrm>
            <a:custGeom>
              <a:avLst/>
              <a:gdLst/>
              <a:ahLst/>
              <a:cxnLst/>
              <a:rect l="l" t="t" r="r" b="b"/>
              <a:pathLst>
                <a:path w="1903" h="1769" extrusionOk="0">
                  <a:moveTo>
                    <a:pt x="1" y="1"/>
                  </a:moveTo>
                  <a:lnTo>
                    <a:pt x="134" y="1769"/>
                  </a:lnTo>
                  <a:lnTo>
                    <a:pt x="1902" y="1769"/>
                  </a:lnTo>
                  <a:lnTo>
                    <a:pt x="17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8"/>
            <p:cNvSpPr/>
            <p:nvPr/>
          </p:nvSpPr>
          <p:spPr>
            <a:xfrm>
              <a:off x="6130710" y="3814167"/>
              <a:ext cx="39302" cy="36534"/>
            </a:xfrm>
            <a:custGeom>
              <a:avLst/>
              <a:gdLst/>
              <a:ahLst/>
              <a:cxnLst/>
              <a:rect l="l" t="t" r="r" b="b"/>
              <a:pathLst>
                <a:path w="1903" h="1769" extrusionOk="0">
                  <a:moveTo>
                    <a:pt x="1" y="1"/>
                  </a:moveTo>
                  <a:lnTo>
                    <a:pt x="134" y="1769"/>
                  </a:lnTo>
                  <a:lnTo>
                    <a:pt x="1902" y="1769"/>
                  </a:lnTo>
                  <a:lnTo>
                    <a:pt x="17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6181701" y="3814167"/>
              <a:ext cx="39983" cy="36534"/>
            </a:xfrm>
            <a:custGeom>
              <a:avLst/>
              <a:gdLst/>
              <a:ahLst/>
              <a:cxnLst/>
              <a:rect l="l" t="t" r="r" b="b"/>
              <a:pathLst>
                <a:path w="1936" h="1769" extrusionOk="0">
                  <a:moveTo>
                    <a:pt x="0" y="1"/>
                  </a:moveTo>
                  <a:lnTo>
                    <a:pt x="167" y="1769"/>
                  </a:lnTo>
                  <a:lnTo>
                    <a:pt x="1935" y="1736"/>
                  </a:lnTo>
                  <a:lnTo>
                    <a:pt x="176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6181701" y="3814167"/>
              <a:ext cx="39983" cy="36534"/>
            </a:xfrm>
            <a:custGeom>
              <a:avLst/>
              <a:gdLst/>
              <a:ahLst/>
              <a:cxnLst/>
              <a:rect l="l" t="t" r="r" b="b"/>
              <a:pathLst>
                <a:path w="1936" h="1769" extrusionOk="0">
                  <a:moveTo>
                    <a:pt x="0" y="1"/>
                  </a:moveTo>
                  <a:lnTo>
                    <a:pt x="167" y="1769"/>
                  </a:lnTo>
                  <a:lnTo>
                    <a:pt x="1935" y="1736"/>
                  </a:lnTo>
                  <a:lnTo>
                    <a:pt x="17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p:nvPr/>
          </p:nvSpPr>
          <p:spPr>
            <a:xfrm>
              <a:off x="6233374" y="3814167"/>
              <a:ext cx="39281" cy="35853"/>
            </a:xfrm>
            <a:custGeom>
              <a:avLst/>
              <a:gdLst/>
              <a:ahLst/>
              <a:cxnLst/>
              <a:rect l="l" t="t" r="r" b="b"/>
              <a:pathLst>
                <a:path w="1902" h="1736" extrusionOk="0">
                  <a:moveTo>
                    <a:pt x="0" y="1"/>
                  </a:moveTo>
                  <a:lnTo>
                    <a:pt x="167" y="1736"/>
                  </a:lnTo>
                  <a:lnTo>
                    <a:pt x="1901" y="1736"/>
                  </a:lnTo>
                  <a:lnTo>
                    <a:pt x="17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6233374" y="3814167"/>
              <a:ext cx="39281" cy="35853"/>
            </a:xfrm>
            <a:custGeom>
              <a:avLst/>
              <a:gdLst/>
              <a:ahLst/>
              <a:cxnLst/>
              <a:rect l="l" t="t" r="r" b="b"/>
              <a:pathLst>
                <a:path w="1902" h="1736" extrusionOk="0">
                  <a:moveTo>
                    <a:pt x="0" y="1"/>
                  </a:moveTo>
                  <a:lnTo>
                    <a:pt x="167" y="1736"/>
                  </a:lnTo>
                  <a:lnTo>
                    <a:pt x="1901" y="1736"/>
                  </a:lnTo>
                  <a:lnTo>
                    <a:pt x="17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6284344" y="3813486"/>
              <a:ext cx="39983" cy="36534"/>
            </a:xfrm>
            <a:custGeom>
              <a:avLst/>
              <a:gdLst/>
              <a:ahLst/>
              <a:cxnLst/>
              <a:rect l="l" t="t" r="r" b="b"/>
              <a:pathLst>
                <a:path w="1936" h="1769" extrusionOk="0">
                  <a:moveTo>
                    <a:pt x="1" y="1"/>
                  </a:moveTo>
                  <a:lnTo>
                    <a:pt x="167" y="1769"/>
                  </a:lnTo>
                  <a:lnTo>
                    <a:pt x="1935" y="1769"/>
                  </a:lnTo>
                  <a:lnTo>
                    <a:pt x="176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6284344" y="3813486"/>
              <a:ext cx="39983" cy="36534"/>
            </a:xfrm>
            <a:custGeom>
              <a:avLst/>
              <a:gdLst/>
              <a:ahLst/>
              <a:cxnLst/>
              <a:rect l="l" t="t" r="r" b="b"/>
              <a:pathLst>
                <a:path w="1936" h="1769" extrusionOk="0">
                  <a:moveTo>
                    <a:pt x="1" y="1"/>
                  </a:moveTo>
                  <a:lnTo>
                    <a:pt x="167" y="1769"/>
                  </a:lnTo>
                  <a:lnTo>
                    <a:pt x="1935" y="1769"/>
                  </a:lnTo>
                  <a:lnTo>
                    <a:pt x="17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6134861" y="3863093"/>
              <a:ext cx="39281" cy="36534"/>
            </a:xfrm>
            <a:custGeom>
              <a:avLst/>
              <a:gdLst/>
              <a:ahLst/>
              <a:cxnLst/>
              <a:rect l="l" t="t" r="r" b="b"/>
              <a:pathLst>
                <a:path w="1902" h="1769" extrusionOk="0">
                  <a:moveTo>
                    <a:pt x="0" y="0"/>
                  </a:moveTo>
                  <a:lnTo>
                    <a:pt x="167" y="1768"/>
                  </a:lnTo>
                  <a:lnTo>
                    <a:pt x="1901" y="1768"/>
                  </a:lnTo>
                  <a:lnTo>
                    <a:pt x="17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134861" y="3863093"/>
              <a:ext cx="39281" cy="36534"/>
            </a:xfrm>
            <a:custGeom>
              <a:avLst/>
              <a:gdLst/>
              <a:ahLst/>
              <a:cxnLst/>
              <a:rect l="l" t="t" r="r" b="b"/>
              <a:pathLst>
                <a:path w="1902" h="1769" extrusionOk="0">
                  <a:moveTo>
                    <a:pt x="0" y="0"/>
                  </a:moveTo>
                  <a:lnTo>
                    <a:pt x="167" y="1768"/>
                  </a:lnTo>
                  <a:lnTo>
                    <a:pt x="1901" y="1768"/>
                  </a:lnTo>
                  <a:lnTo>
                    <a:pt x="1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186513" y="3863093"/>
              <a:ext cx="39302" cy="36534"/>
            </a:xfrm>
            <a:custGeom>
              <a:avLst/>
              <a:gdLst/>
              <a:ahLst/>
              <a:cxnLst/>
              <a:rect l="l" t="t" r="r" b="b"/>
              <a:pathLst>
                <a:path w="1903" h="1769" extrusionOk="0">
                  <a:moveTo>
                    <a:pt x="1" y="0"/>
                  </a:moveTo>
                  <a:lnTo>
                    <a:pt x="134" y="1768"/>
                  </a:lnTo>
                  <a:lnTo>
                    <a:pt x="1902" y="1735"/>
                  </a:lnTo>
                  <a:lnTo>
                    <a:pt x="17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6186513" y="3863093"/>
              <a:ext cx="39302" cy="36534"/>
            </a:xfrm>
            <a:custGeom>
              <a:avLst/>
              <a:gdLst/>
              <a:ahLst/>
              <a:cxnLst/>
              <a:rect l="l" t="t" r="r" b="b"/>
              <a:pathLst>
                <a:path w="1903" h="1769" extrusionOk="0">
                  <a:moveTo>
                    <a:pt x="1" y="0"/>
                  </a:moveTo>
                  <a:lnTo>
                    <a:pt x="134" y="1768"/>
                  </a:lnTo>
                  <a:lnTo>
                    <a:pt x="1902" y="1735"/>
                  </a:lnTo>
                  <a:lnTo>
                    <a:pt x="1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6237504" y="3862391"/>
              <a:ext cx="39963" cy="36534"/>
            </a:xfrm>
            <a:custGeom>
              <a:avLst/>
              <a:gdLst/>
              <a:ahLst/>
              <a:cxnLst/>
              <a:rect l="l" t="t" r="r" b="b"/>
              <a:pathLst>
                <a:path w="1935" h="1769" extrusionOk="0">
                  <a:moveTo>
                    <a:pt x="1768" y="1"/>
                  </a:moveTo>
                  <a:lnTo>
                    <a:pt x="0" y="34"/>
                  </a:lnTo>
                  <a:lnTo>
                    <a:pt x="167" y="1769"/>
                  </a:lnTo>
                  <a:lnTo>
                    <a:pt x="1935" y="1769"/>
                  </a:lnTo>
                  <a:lnTo>
                    <a:pt x="1768"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6237504" y="3862391"/>
              <a:ext cx="39963" cy="36534"/>
            </a:xfrm>
            <a:custGeom>
              <a:avLst/>
              <a:gdLst/>
              <a:ahLst/>
              <a:cxnLst/>
              <a:rect l="l" t="t" r="r" b="b"/>
              <a:pathLst>
                <a:path w="1935" h="1769" extrusionOk="0">
                  <a:moveTo>
                    <a:pt x="1768" y="1"/>
                  </a:moveTo>
                  <a:lnTo>
                    <a:pt x="0" y="34"/>
                  </a:lnTo>
                  <a:lnTo>
                    <a:pt x="167" y="1769"/>
                  </a:lnTo>
                  <a:lnTo>
                    <a:pt x="1935" y="1769"/>
                  </a:lnTo>
                  <a:lnTo>
                    <a:pt x="17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6177570" y="3765262"/>
              <a:ext cx="39281" cy="36534"/>
            </a:xfrm>
            <a:custGeom>
              <a:avLst/>
              <a:gdLst/>
              <a:ahLst/>
              <a:cxnLst/>
              <a:rect l="l" t="t" r="r" b="b"/>
              <a:pathLst>
                <a:path w="1902" h="1769" extrusionOk="0">
                  <a:moveTo>
                    <a:pt x="0" y="1"/>
                  </a:moveTo>
                  <a:lnTo>
                    <a:pt x="134" y="1769"/>
                  </a:lnTo>
                  <a:lnTo>
                    <a:pt x="1902" y="1735"/>
                  </a:lnTo>
                  <a:lnTo>
                    <a:pt x="173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6177570" y="3765262"/>
              <a:ext cx="39281" cy="36534"/>
            </a:xfrm>
            <a:custGeom>
              <a:avLst/>
              <a:gdLst/>
              <a:ahLst/>
              <a:cxnLst/>
              <a:rect l="l" t="t" r="r" b="b"/>
              <a:pathLst>
                <a:path w="1902" h="1769" extrusionOk="0">
                  <a:moveTo>
                    <a:pt x="0" y="1"/>
                  </a:moveTo>
                  <a:lnTo>
                    <a:pt x="134" y="1769"/>
                  </a:lnTo>
                  <a:lnTo>
                    <a:pt x="1902" y="1735"/>
                  </a:lnTo>
                  <a:lnTo>
                    <a:pt x="17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6228541" y="3765262"/>
              <a:ext cx="39983" cy="35853"/>
            </a:xfrm>
            <a:custGeom>
              <a:avLst/>
              <a:gdLst/>
              <a:ahLst/>
              <a:cxnLst/>
              <a:rect l="l" t="t" r="r" b="b"/>
              <a:pathLst>
                <a:path w="1936" h="1736" extrusionOk="0">
                  <a:moveTo>
                    <a:pt x="1" y="1"/>
                  </a:moveTo>
                  <a:lnTo>
                    <a:pt x="167" y="1735"/>
                  </a:lnTo>
                  <a:lnTo>
                    <a:pt x="1935" y="1735"/>
                  </a:lnTo>
                  <a:lnTo>
                    <a:pt x="1769"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228541" y="3765262"/>
              <a:ext cx="39983" cy="35853"/>
            </a:xfrm>
            <a:custGeom>
              <a:avLst/>
              <a:gdLst/>
              <a:ahLst/>
              <a:cxnLst/>
              <a:rect l="l" t="t" r="r" b="b"/>
              <a:pathLst>
                <a:path w="1936" h="1736" extrusionOk="0">
                  <a:moveTo>
                    <a:pt x="1" y="1"/>
                  </a:moveTo>
                  <a:lnTo>
                    <a:pt x="167" y="1735"/>
                  </a:lnTo>
                  <a:lnTo>
                    <a:pt x="1935" y="1735"/>
                  </a:lnTo>
                  <a:lnTo>
                    <a:pt x="1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6280213" y="3764580"/>
              <a:ext cx="39281" cy="36534"/>
            </a:xfrm>
            <a:custGeom>
              <a:avLst/>
              <a:gdLst/>
              <a:ahLst/>
              <a:cxnLst/>
              <a:rect l="l" t="t" r="r" b="b"/>
              <a:pathLst>
                <a:path w="1902" h="1769" extrusionOk="0">
                  <a:moveTo>
                    <a:pt x="1735" y="0"/>
                  </a:moveTo>
                  <a:lnTo>
                    <a:pt x="0" y="34"/>
                  </a:lnTo>
                  <a:lnTo>
                    <a:pt x="167" y="1768"/>
                  </a:lnTo>
                  <a:lnTo>
                    <a:pt x="1902" y="1768"/>
                  </a:lnTo>
                  <a:lnTo>
                    <a:pt x="1735"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6280213" y="3764580"/>
              <a:ext cx="39281" cy="36534"/>
            </a:xfrm>
            <a:custGeom>
              <a:avLst/>
              <a:gdLst/>
              <a:ahLst/>
              <a:cxnLst/>
              <a:rect l="l" t="t" r="r" b="b"/>
              <a:pathLst>
                <a:path w="1902" h="1769" extrusionOk="0">
                  <a:moveTo>
                    <a:pt x="1735" y="0"/>
                  </a:moveTo>
                  <a:lnTo>
                    <a:pt x="0" y="34"/>
                  </a:lnTo>
                  <a:lnTo>
                    <a:pt x="167" y="1768"/>
                  </a:lnTo>
                  <a:lnTo>
                    <a:pt x="1902" y="1768"/>
                  </a:lnTo>
                  <a:lnTo>
                    <a:pt x="1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6289177" y="3862391"/>
              <a:ext cx="39281" cy="36534"/>
            </a:xfrm>
            <a:custGeom>
              <a:avLst/>
              <a:gdLst/>
              <a:ahLst/>
              <a:cxnLst/>
              <a:rect l="l" t="t" r="r" b="b"/>
              <a:pathLst>
                <a:path w="1902" h="1769" extrusionOk="0">
                  <a:moveTo>
                    <a:pt x="0" y="1"/>
                  </a:moveTo>
                  <a:lnTo>
                    <a:pt x="167" y="1769"/>
                  </a:lnTo>
                  <a:lnTo>
                    <a:pt x="1901" y="1769"/>
                  </a:lnTo>
                  <a:lnTo>
                    <a:pt x="17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565424" y="3852064"/>
              <a:ext cx="70280" cy="76497"/>
            </a:xfrm>
            <a:custGeom>
              <a:avLst/>
              <a:gdLst/>
              <a:ahLst/>
              <a:cxnLst/>
              <a:rect l="l" t="t" r="r" b="b"/>
              <a:pathLst>
                <a:path w="3403" h="3704" extrusionOk="0">
                  <a:moveTo>
                    <a:pt x="0" y="1"/>
                  </a:moveTo>
                  <a:lnTo>
                    <a:pt x="0" y="3703"/>
                  </a:lnTo>
                  <a:lnTo>
                    <a:pt x="3036" y="3703"/>
                  </a:lnTo>
                  <a:cubicBezTo>
                    <a:pt x="3336" y="3637"/>
                    <a:pt x="3336" y="3236"/>
                    <a:pt x="3036" y="3170"/>
                  </a:cubicBezTo>
                  <a:lnTo>
                    <a:pt x="3036" y="534"/>
                  </a:lnTo>
                  <a:cubicBezTo>
                    <a:pt x="3403" y="534"/>
                    <a:pt x="3403" y="1"/>
                    <a:pt x="303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565424" y="3852064"/>
              <a:ext cx="70280" cy="76497"/>
            </a:xfrm>
            <a:custGeom>
              <a:avLst/>
              <a:gdLst/>
              <a:ahLst/>
              <a:cxnLst/>
              <a:rect l="l" t="t" r="r" b="b"/>
              <a:pathLst>
                <a:path w="3403" h="3704" extrusionOk="0">
                  <a:moveTo>
                    <a:pt x="0" y="1"/>
                  </a:moveTo>
                  <a:lnTo>
                    <a:pt x="0" y="3703"/>
                  </a:lnTo>
                  <a:lnTo>
                    <a:pt x="3036" y="3703"/>
                  </a:lnTo>
                  <a:cubicBezTo>
                    <a:pt x="3336" y="3637"/>
                    <a:pt x="3336" y="3236"/>
                    <a:pt x="3036" y="3170"/>
                  </a:cubicBezTo>
                  <a:lnTo>
                    <a:pt x="3036" y="534"/>
                  </a:lnTo>
                  <a:cubicBezTo>
                    <a:pt x="3403" y="534"/>
                    <a:pt x="3403"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579200" y="3863093"/>
              <a:ext cx="48926" cy="54440"/>
            </a:xfrm>
            <a:custGeom>
              <a:avLst/>
              <a:gdLst/>
              <a:ahLst/>
              <a:cxnLst/>
              <a:rect l="l" t="t" r="r" b="b"/>
              <a:pathLst>
                <a:path w="2369" h="2636" extrusionOk="0">
                  <a:moveTo>
                    <a:pt x="0" y="0"/>
                  </a:moveTo>
                  <a:lnTo>
                    <a:pt x="0" y="2636"/>
                  </a:lnTo>
                  <a:lnTo>
                    <a:pt x="2369" y="2636"/>
                  </a:lnTo>
                  <a:lnTo>
                    <a:pt x="236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6579200" y="3863093"/>
              <a:ext cx="48926" cy="54440"/>
            </a:xfrm>
            <a:custGeom>
              <a:avLst/>
              <a:gdLst/>
              <a:ahLst/>
              <a:cxnLst/>
              <a:rect l="l" t="t" r="r" b="b"/>
              <a:pathLst>
                <a:path w="2369" h="2636" extrusionOk="0">
                  <a:moveTo>
                    <a:pt x="0" y="0"/>
                  </a:moveTo>
                  <a:lnTo>
                    <a:pt x="0" y="2636"/>
                  </a:lnTo>
                  <a:lnTo>
                    <a:pt x="2369" y="2636"/>
                  </a:lnTo>
                  <a:lnTo>
                    <a:pt x="23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6300184" y="3857579"/>
              <a:ext cx="289362" cy="65468"/>
            </a:xfrm>
            <a:custGeom>
              <a:avLst/>
              <a:gdLst/>
              <a:ahLst/>
              <a:cxnLst/>
              <a:rect l="l" t="t" r="r" b="b"/>
              <a:pathLst>
                <a:path w="14011" h="3170" extrusionOk="0">
                  <a:moveTo>
                    <a:pt x="1001" y="0"/>
                  </a:moveTo>
                  <a:cubicBezTo>
                    <a:pt x="468" y="0"/>
                    <a:pt x="1" y="734"/>
                    <a:pt x="1" y="1602"/>
                  </a:cubicBezTo>
                  <a:cubicBezTo>
                    <a:pt x="1" y="2469"/>
                    <a:pt x="468" y="3169"/>
                    <a:pt x="1001" y="3169"/>
                  </a:cubicBezTo>
                  <a:lnTo>
                    <a:pt x="14011" y="3169"/>
                  </a:lnTo>
                  <a:lnTo>
                    <a:pt x="14011"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6300184" y="3857579"/>
              <a:ext cx="289362" cy="65468"/>
            </a:xfrm>
            <a:custGeom>
              <a:avLst/>
              <a:gdLst/>
              <a:ahLst/>
              <a:cxnLst/>
              <a:rect l="l" t="t" r="r" b="b"/>
              <a:pathLst>
                <a:path w="14011" h="3170" extrusionOk="0">
                  <a:moveTo>
                    <a:pt x="1001" y="0"/>
                  </a:moveTo>
                  <a:cubicBezTo>
                    <a:pt x="468" y="0"/>
                    <a:pt x="1" y="734"/>
                    <a:pt x="1" y="1602"/>
                  </a:cubicBezTo>
                  <a:cubicBezTo>
                    <a:pt x="1" y="2469"/>
                    <a:pt x="468" y="3169"/>
                    <a:pt x="1001" y="3169"/>
                  </a:cubicBezTo>
                  <a:lnTo>
                    <a:pt x="14011" y="3169"/>
                  </a:lnTo>
                  <a:lnTo>
                    <a:pt x="14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6284344" y="3851445"/>
              <a:ext cx="312782" cy="77034"/>
            </a:xfrm>
            <a:custGeom>
              <a:avLst/>
              <a:gdLst/>
              <a:ahLst/>
              <a:cxnLst/>
              <a:rect l="l" t="t" r="r" b="b"/>
              <a:pathLst>
                <a:path w="15145" h="3730" extrusionOk="0">
                  <a:moveTo>
                    <a:pt x="3055" y="1"/>
                  </a:moveTo>
                  <a:cubicBezTo>
                    <a:pt x="2632" y="1"/>
                    <a:pt x="2213" y="8"/>
                    <a:pt x="1802" y="31"/>
                  </a:cubicBezTo>
                  <a:cubicBezTo>
                    <a:pt x="1" y="164"/>
                    <a:pt x="101" y="3667"/>
                    <a:pt x="1935" y="3700"/>
                  </a:cubicBezTo>
                  <a:cubicBezTo>
                    <a:pt x="2825" y="3722"/>
                    <a:pt x="4252" y="3730"/>
                    <a:pt x="5858" y="3730"/>
                  </a:cubicBezTo>
                  <a:cubicBezTo>
                    <a:pt x="9070" y="3730"/>
                    <a:pt x="12999" y="3700"/>
                    <a:pt x="14778" y="3700"/>
                  </a:cubicBezTo>
                  <a:cubicBezTo>
                    <a:pt x="15078" y="3667"/>
                    <a:pt x="15078" y="3233"/>
                    <a:pt x="14778" y="3200"/>
                  </a:cubicBezTo>
                  <a:lnTo>
                    <a:pt x="1768" y="3200"/>
                  </a:lnTo>
                  <a:cubicBezTo>
                    <a:pt x="968" y="3066"/>
                    <a:pt x="901" y="1832"/>
                    <a:pt x="1101" y="1231"/>
                  </a:cubicBezTo>
                  <a:cubicBezTo>
                    <a:pt x="1335" y="531"/>
                    <a:pt x="1768" y="531"/>
                    <a:pt x="2369" y="531"/>
                  </a:cubicBezTo>
                  <a:lnTo>
                    <a:pt x="14778" y="531"/>
                  </a:lnTo>
                  <a:cubicBezTo>
                    <a:pt x="15145" y="531"/>
                    <a:pt x="15145" y="31"/>
                    <a:pt x="14778" y="31"/>
                  </a:cubicBezTo>
                  <a:lnTo>
                    <a:pt x="5605" y="31"/>
                  </a:lnTo>
                  <a:cubicBezTo>
                    <a:pt x="4759" y="31"/>
                    <a:pt x="3900" y="1"/>
                    <a:pt x="3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a:off x="6566787" y="3825196"/>
              <a:ext cx="44114" cy="26890"/>
            </a:xfrm>
            <a:custGeom>
              <a:avLst/>
              <a:gdLst/>
              <a:ahLst/>
              <a:cxnLst/>
              <a:rect l="l" t="t" r="r" b="b"/>
              <a:pathLst>
                <a:path w="2136" h="1302" extrusionOk="0">
                  <a:moveTo>
                    <a:pt x="935" y="1"/>
                  </a:moveTo>
                  <a:cubicBezTo>
                    <a:pt x="802" y="34"/>
                    <a:pt x="701" y="67"/>
                    <a:pt x="568" y="167"/>
                  </a:cubicBezTo>
                  <a:cubicBezTo>
                    <a:pt x="234" y="434"/>
                    <a:pt x="1" y="835"/>
                    <a:pt x="1" y="1302"/>
                  </a:cubicBezTo>
                  <a:lnTo>
                    <a:pt x="2136" y="1268"/>
                  </a:lnTo>
                  <a:cubicBezTo>
                    <a:pt x="2002" y="1235"/>
                    <a:pt x="1902" y="1135"/>
                    <a:pt x="1836" y="1035"/>
                  </a:cubicBezTo>
                  <a:cubicBezTo>
                    <a:pt x="1736" y="801"/>
                    <a:pt x="1635" y="601"/>
                    <a:pt x="1502" y="401"/>
                  </a:cubicBezTo>
                  <a:cubicBezTo>
                    <a:pt x="1369" y="201"/>
                    <a:pt x="1168" y="67"/>
                    <a:pt x="9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p:nvPr/>
          </p:nvSpPr>
          <p:spPr>
            <a:xfrm>
              <a:off x="6567490" y="3825196"/>
              <a:ext cx="43412" cy="26208"/>
            </a:xfrm>
            <a:custGeom>
              <a:avLst/>
              <a:gdLst/>
              <a:ahLst/>
              <a:cxnLst/>
              <a:rect l="l" t="t" r="r" b="b"/>
              <a:pathLst>
                <a:path w="2102" h="1269" extrusionOk="0">
                  <a:moveTo>
                    <a:pt x="901" y="1"/>
                  </a:moveTo>
                  <a:cubicBezTo>
                    <a:pt x="768" y="34"/>
                    <a:pt x="634" y="67"/>
                    <a:pt x="534" y="167"/>
                  </a:cubicBezTo>
                  <a:cubicBezTo>
                    <a:pt x="167" y="401"/>
                    <a:pt x="0" y="801"/>
                    <a:pt x="0" y="1235"/>
                  </a:cubicBezTo>
                  <a:lnTo>
                    <a:pt x="2102" y="1268"/>
                  </a:lnTo>
                  <a:cubicBezTo>
                    <a:pt x="1968" y="1235"/>
                    <a:pt x="1835" y="1135"/>
                    <a:pt x="1768" y="1035"/>
                  </a:cubicBezTo>
                  <a:cubicBezTo>
                    <a:pt x="1668" y="801"/>
                    <a:pt x="1568" y="601"/>
                    <a:pt x="1435" y="401"/>
                  </a:cubicBezTo>
                  <a:cubicBezTo>
                    <a:pt x="1301" y="201"/>
                    <a:pt x="1101" y="67"/>
                    <a:pt x="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8"/>
            <p:cNvSpPr/>
            <p:nvPr/>
          </p:nvSpPr>
          <p:spPr>
            <a:xfrm>
              <a:off x="6490332" y="3801776"/>
              <a:ext cx="47542" cy="49628"/>
            </a:xfrm>
            <a:custGeom>
              <a:avLst/>
              <a:gdLst/>
              <a:ahLst/>
              <a:cxnLst/>
              <a:rect l="l" t="t" r="r" b="b"/>
              <a:pathLst>
                <a:path w="2302" h="2403" extrusionOk="0">
                  <a:moveTo>
                    <a:pt x="1735" y="1"/>
                  </a:moveTo>
                  <a:cubicBezTo>
                    <a:pt x="1501" y="67"/>
                    <a:pt x="1268" y="167"/>
                    <a:pt x="1034" y="301"/>
                  </a:cubicBezTo>
                  <a:cubicBezTo>
                    <a:pt x="734" y="534"/>
                    <a:pt x="501" y="801"/>
                    <a:pt x="334" y="1135"/>
                  </a:cubicBezTo>
                  <a:cubicBezTo>
                    <a:pt x="167" y="1535"/>
                    <a:pt x="34" y="1969"/>
                    <a:pt x="0" y="2402"/>
                  </a:cubicBezTo>
                  <a:lnTo>
                    <a:pt x="2302" y="2402"/>
                  </a:lnTo>
                  <a:lnTo>
                    <a:pt x="2302" y="2235"/>
                  </a:lnTo>
                  <a:cubicBezTo>
                    <a:pt x="2068" y="2069"/>
                    <a:pt x="2135" y="201"/>
                    <a:pt x="17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6537172" y="3824514"/>
              <a:ext cx="48244" cy="26187"/>
            </a:xfrm>
            <a:custGeom>
              <a:avLst/>
              <a:gdLst/>
              <a:ahLst/>
              <a:cxnLst/>
              <a:rect l="l" t="t" r="r" b="b"/>
              <a:pathLst>
                <a:path w="2336" h="1268" extrusionOk="0">
                  <a:moveTo>
                    <a:pt x="601" y="0"/>
                  </a:moveTo>
                  <a:lnTo>
                    <a:pt x="601" y="34"/>
                  </a:lnTo>
                  <a:cubicBezTo>
                    <a:pt x="559" y="20"/>
                    <a:pt x="521" y="13"/>
                    <a:pt x="485" y="13"/>
                  </a:cubicBezTo>
                  <a:cubicBezTo>
                    <a:pt x="14" y="13"/>
                    <a:pt x="94" y="1168"/>
                    <a:pt x="1" y="1168"/>
                  </a:cubicBezTo>
                  <a:lnTo>
                    <a:pt x="1" y="1268"/>
                  </a:lnTo>
                  <a:lnTo>
                    <a:pt x="1502" y="1268"/>
                  </a:lnTo>
                  <a:cubicBezTo>
                    <a:pt x="1502" y="1235"/>
                    <a:pt x="1502" y="1235"/>
                    <a:pt x="1502" y="1201"/>
                  </a:cubicBezTo>
                  <a:cubicBezTo>
                    <a:pt x="1502" y="801"/>
                    <a:pt x="1702" y="434"/>
                    <a:pt x="2002" y="200"/>
                  </a:cubicBezTo>
                  <a:cubicBezTo>
                    <a:pt x="2102" y="134"/>
                    <a:pt x="2236" y="67"/>
                    <a:pt x="2336" y="34"/>
                  </a:cubicBezTo>
                  <a:lnTo>
                    <a:pt x="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6352538" y="3800578"/>
              <a:ext cx="3470" cy="537"/>
            </a:xfrm>
            <a:custGeom>
              <a:avLst/>
              <a:gdLst/>
              <a:ahLst/>
              <a:cxnLst/>
              <a:rect l="l" t="t" r="r" b="b"/>
              <a:pathLst>
                <a:path w="168" h="26" extrusionOk="0">
                  <a:moveTo>
                    <a:pt x="72" y="0"/>
                  </a:moveTo>
                  <a:cubicBezTo>
                    <a:pt x="43" y="0"/>
                    <a:pt x="18" y="8"/>
                    <a:pt x="1" y="25"/>
                  </a:cubicBezTo>
                  <a:lnTo>
                    <a:pt x="168" y="25"/>
                  </a:lnTo>
                  <a:cubicBezTo>
                    <a:pt x="134" y="8"/>
                    <a:pt x="101" y="0"/>
                    <a:pt x="7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p:nvPr/>
          </p:nvSpPr>
          <p:spPr>
            <a:xfrm>
              <a:off x="6490332" y="3801776"/>
              <a:ext cx="47542" cy="49628"/>
            </a:xfrm>
            <a:custGeom>
              <a:avLst/>
              <a:gdLst/>
              <a:ahLst/>
              <a:cxnLst/>
              <a:rect l="l" t="t" r="r" b="b"/>
              <a:pathLst>
                <a:path w="2302" h="2403" extrusionOk="0">
                  <a:moveTo>
                    <a:pt x="1735" y="1"/>
                  </a:moveTo>
                  <a:cubicBezTo>
                    <a:pt x="1501" y="67"/>
                    <a:pt x="1268" y="167"/>
                    <a:pt x="1034" y="301"/>
                  </a:cubicBezTo>
                  <a:cubicBezTo>
                    <a:pt x="734" y="534"/>
                    <a:pt x="501" y="801"/>
                    <a:pt x="334" y="1135"/>
                  </a:cubicBezTo>
                  <a:cubicBezTo>
                    <a:pt x="167" y="1535"/>
                    <a:pt x="34" y="1969"/>
                    <a:pt x="0" y="2402"/>
                  </a:cubicBezTo>
                  <a:lnTo>
                    <a:pt x="2302" y="2402"/>
                  </a:lnTo>
                  <a:lnTo>
                    <a:pt x="2302" y="2235"/>
                  </a:lnTo>
                  <a:cubicBezTo>
                    <a:pt x="2068" y="2069"/>
                    <a:pt x="2135" y="201"/>
                    <a:pt x="17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6490332" y="3801776"/>
              <a:ext cx="78562" cy="49628"/>
            </a:xfrm>
            <a:custGeom>
              <a:avLst/>
              <a:gdLst/>
              <a:ahLst/>
              <a:cxnLst/>
              <a:rect l="l" t="t" r="r" b="b"/>
              <a:pathLst>
                <a:path w="3804" h="2403" extrusionOk="0">
                  <a:moveTo>
                    <a:pt x="1735" y="1"/>
                  </a:moveTo>
                  <a:cubicBezTo>
                    <a:pt x="1501" y="67"/>
                    <a:pt x="1268" y="167"/>
                    <a:pt x="1034" y="301"/>
                  </a:cubicBezTo>
                  <a:cubicBezTo>
                    <a:pt x="734" y="534"/>
                    <a:pt x="501" y="801"/>
                    <a:pt x="334" y="1135"/>
                  </a:cubicBezTo>
                  <a:cubicBezTo>
                    <a:pt x="167" y="1535"/>
                    <a:pt x="34" y="1969"/>
                    <a:pt x="0" y="2402"/>
                  </a:cubicBezTo>
                  <a:lnTo>
                    <a:pt x="3803" y="2402"/>
                  </a:lnTo>
                  <a:cubicBezTo>
                    <a:pt x="3736" y="2369"/>
                    <a:pt x="3703" y="2336"/>
                    <a:pt x="3670" y="2302"/>
                  </a:cubicBezTo>
                  <a:cubicBezTo>
                    <a:pt x="3618" y="2271"/>
                    <a:pt x="3476" y="2262"/>
                    <a:pt x="3301" y="2262"/>
                  </a:cubicBezTo>
                  <a:cubicBezTo>
                    <a:pt x="3089" y="2262"/>
                    <a:pt x="2830" y="2275"/>
                    <a:pt x="2628" y="2275"/>
                  </a:cubicBezTo>
                  <a:cubicBezTo>
                    <a:pt x="2461" y="2275"/>
                    <a:pt x="2333" y="2267"/>
                    <a:pt x="2302" y="2235"/>
                  </a:cubicBezTo>
                  <a:cubicBezTo>
                    <a:pt x="2068" y="2035"/>
                    <a:pt x="2135" y="201"/>
                    <a:pt x="1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6568171" y="3850681"/>
              <a:ext cx="21" cy="21"/>
            </a:xfrm>
            <a:custGeom>
              <a:avLst/>
              <a:gdLst/>
              <a:ahLst/>
              <a:cxnLst/>
              <a:rect l="l" t="t" r="r" b="b"/>
              <a:pathLst>
                <a:path w="1" h="1" extrusionOk="0">
                  <a:moveTo>
                    <a:pt x="1" y="1"/>
                  </a:move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6315343" y="3801776"/>
              <a:ext cx="212204" cy="81309"/>
            </a:xfrm>
            <a:custGeom>
              <a:avLst/>
              <a:gdLst/>
              <a:ahLst/>
              <a:cxnLst/>
              <a:rect l="l" t="t" r="r" b="b"/>
              <a:pathLst>
                <a:path w="10275" h="3937" extrusionOk="0">
                  <a:moveTo>
                    <a:pt x="1802" y="1"/>
                  </a:moveTo>
                  <a:cubicBezTo>
                    <a:pt x="1101" y="301"/>
                    <a:pt x="568" y="868"/>
                    <a:pt x="267" y="1602"/>
                  </a:cubicBezTo>
                  <a:cubicBezTo>
                    <a:pt x="1" y="2369"/>
                    <a:pt x="34" y="3203"/>
                    <a:pt x="368" y="3937"/>
                  </a:cubicBezTo>
                  <a:lnTo>
                    <a:pt x="8807" y="3937"/>
                  </a:lnTo>
                  <a:cubicBezTo>
                    <a:pt x="8707" y="3670"/>
                    <a:pt x="8640" y="3370"/>
                    <a:pt x="8607" y="3103"/>
                  </a:cubicBezTo>
                  <a:cubicBezTo>
                    <a:pt x="8573" y="2869"/>
                    <a:pt x="8573" y="2636"/>
                    <a:pt x="8573" y="2402"/>
                  </a:cubicBezTo>
                  <a:cubicBezTo>
                    <a:pt x="8607" y="1969"/>
                    <a:pt x="8707" y="1535"/>
                    <a:pt x="8907" y="1135"/>
                  </a:cubicBezTo>
                  <a:cubicBezTo>
                    <a:pt x="9074" y="834"/>
                    <a:pt x="9307" y="534"/>
                    <a:pt x="9607" y="301"/>
                  </a:cubicBezTo>
                  <a:cubicBezTo>
                    <a:pt x="9808" y="167"/>
                    <a:pt x="10041" y="67"/>
                    <a:pt x="1027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6315343" y="3801776"/>
              <a:ext cx="212204" cy="81309"/>
            </a:xfrm>
            <a:custGeom>
              <a:avLst/>
              <a:gdLst/>
              <a:ahLst/>
              <a:cxnLst/>
              <a:rect l="l" t="t" r="r" b="b"/>
              <a:pathLst>
                <a:path w="10275" h="3937" extrusionOk="0">
                  <a:moveTo>
                    <a:pt x="1802" y="1"/>
                  </a:moveTo>
                  <a:cubicBezTo>
                    <a:pt x="1101" y="301"/>
                    <a:pt x="568" y="868"/>
                    <a:pt x="267" y="1602"/>
                  </a:cubicBezTo>
                  <a:cubicBezTo>
                    <a:pt x="1" y="2369"/>
                    <a:pt x="34" y="3203"/>
                    <a:pt x="368" y="3937"/>
                  </a:cubicBezTo>
                  <a:lnTo>
                    <a:pt x="8807" y="3937"/>
                  </a:lnTo>
                  <a:cubicBezTo>
                    <a:pt x="8707" y="3670"/>
                    <a:pt x="8640" y="3370"/>
                    <a:pt x="8607" y="3103"/>
                  </a:cubicBezTo>
                  <a:cubicBezTo>
                    <a:pt x="8573" y="2869"/>
                    <a:pt x="8573" y="2636"/>
                    <a:pt x="8573" y="2402"/>
                  </a:cubicBezTo>
                  <a:cubicBezTo>
                    <a:pt x="8607" y="1969"/>
                    <a:pt x="8707" y="1535"/>
                    <a:pt x="8907" y="1135"/>
                  </a:cubicBezTo>
                  <a:cubicBezTo>
                    <a:pt x="9074" y="834"/>
                    <a:pt x="9307" y="534"/>
                    <a:pt x="9607" y="301"/>
                  </a:cubicBezTo>
                  <a:cubicBezTo>
                    <a:pt x="9808" y="167"/>
                    <a:pt x="10041" y="67"/>
                    <a:pt x="102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7296358" y="2992301"/>
              <a:ext cx="1096751" cy="1415047"/>
            </a:xfrm>
            <a:custGeom>
              <a:avLst/>
              <a:gdLst/>
              <a:ahLst/>
              <a:cxnLst/>
              <a:rect l="l" t="t" r="r" b="b"/>
              <a:pathLst>
                <a:path w="53105" h="68517" extrusionOk="0">
                  <a:moveTo>
                    <a:pt x="27353" y="1"/>
                  </a:moveTo>
                  <a:cubicBezTo>
                    <a:pt x="14177" y="1"/>
                    <a:pt x="3269" y="10308"/>
                    <a:pt x="2535" y="23484"/>
                  </a:cubicBezTo>
                  <a:lnTo>
                    <a:pt x="0" y="68516"/>
                  </a:lnTo>
                  <a:lnTo>
                    <a:pt x="46033" y="68516"/>
                  </a:lnTo>
                  <a:cubicBezTo>
                    <a:pt x="48001" y="68516"/>
                    <a:pt x="49636" y="66982"/>
                    <a:pt x="49769" y="65014"/>
                  </a:cubicBezTo>
                  <a:lnTo>
                    <a:pt x="52204" y="26453"/>
                  </a:lnTo>
                  <a:cubicBezTo>
                    <a:pt x="53105" y="12109"/>
                    <a:pt x="41730" y="1"/>
                    <a:pt x="2735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7296358" y="2993003"/>
              <a:ext cx="1096751" cy="1415027"/>
            </a:xfrm>
            <a:custGeom>
              <a:avLst/>
              <a:gdLst/>
              <a:ahLst/>
              <a:cxnLst/>
              <a:rect l="l" t="t" r="r" b="b"/>
              <a:pathLst>
                <a:path w="53105" h="68516" extrusionOk="0">
                  <a:moveTo>
                    <a:pt x="27353" y="0"/>
                  </a:moveTo>
                  <a:cubicBezTo>
                    <a:pt x="14177" y="0"/>
                    <a:pt x="3269" y="10308"/>
                    <a:pt x="2535" y="23484"/>
                  </a:cubicBezTo>
                  <a:lnTo>
                    <a:pt x="0" y="68516"/>
                  </a:lnTo>
                  <a:lnTo>
                    <a:pt x="44632" y="68516"/>
                  </a:lnTo>
                  <a:cubicBezTo>
                    <a:pt x="47401" y="68516"/>
                    <a:pt x="49669" y="66381"/>
                    <a:pt x="49869" y="63612"/>
                  </a:cubicBezTo>
                  <a:lnTo>
                    <a:pt x="52204" y="26452"/>
                  </a:lnTo>
                  <a:cubicBezTo>
                    <a:pt x="53105" y="12109"/>
                    <a:pt x="41730" y="0"/>
                    <a:pt x="273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7146854" y="2992301"/>
              <a:ext cx="1096772" cy="1415729"/>
            </a:xfrm>
            <a:custGeom>
              <a:avLst/>
              <a:gdLst/>
              <a:ahLst/>
              <a:cxnLst/>
              <a:rect l="l" t="t" r="r" b="b"/>
              <a:pathLst>
                <a:path w="53106" h="68550" extrusionOk="0">
                  <a:moveTo>
                    <a:pt x="27387" y="1"/>
                  </a:moveTo>
                  <a:cubicBezTo>
                    <a:pt x="14177" y="1"/>
                    <a:pt x="3270" y="10308"/>
                    <a:pt x="2536" y="23484"/>
                  </a:cubicBezTo>
                  <a:lnTo>
                    <a:pt x="1" y="68516"/>
                  </a:lnTo>
                  <a:lnTo>
                    <a:pt x="49536" y="68550"/>
                  </a:lnTo>
                  <a:lnTo>
                    <a:pt x="52205" y="26453"/>
                  </a:lnTo>
                  <a:cubicBezTo>
                    <a:pt x="53105" y="12109"/>
                    <a:pt x="41730" y="1"/>
                    <a:pt x="27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8152672" y="4408009"/>
              <a:ext cx="79925" cy="149524"/>
            </a:xfrm>
            <a:custGeom>
              <a:avLst/>
              <a:gdLst/>
              <a:ahLst/>
              <a:cxnLst/>
              <a:rect l="l" t="t" r="r" b="b"/>
              <a:pathLst>
                <a:path w="3870" h="7240" extrusionOk="0">
                  <a:moveTo>
                    <a:pt x="0" y="1"/>
                  </a:moveTo>
                  <a:lnTo>
                    <a:pt x="934" y="6606"/>
                  </a:lnTo>
                  <a:cubicBezTo>
                    <a:pt x="967" y="6939"/>
                    <a:pt x="1268" y="7239"/>
                    <a:pt x="1635" y="7239"/>
                  </a:cubicBezTo>
                  <a:lnTo>
                    <a:pt x="2268" y="7239"/>
                  </a:lnTo>
                  <a:cubicBezTo>
                    <a:pt x="2602" y="7206"/>
                    <a:pt x="2902" y="6939"/>
                    <a:pt x="2936" y="6606"/>
                  </a:cubicBezTo>
                  <a:lnTo>
                    <a:pt x="38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6868541" y="4408009"/>
              <a:ext cx="72346" cy="149524"/>
            </a:xfrm>
            <a:custGeom>
              <a:avLst/>
              <a:gdLst/>
              <a:ahLst/>
              <a:cxnLst/>
              <a:rect l="l" t="t" r="r" b="b"/>
              <a:pathLst>
                <a:path w="3503" h="7240" extrusionOk="0">
                  <a:moveTo>
                    <a:pt x="0" y="1"/>
                  </a:moveTo>
                  <a:lnTo>
                    <a:pt x="834" y="6606"/>
                  </a:lnTo>
                  <a:cubicBezTo>
                    <a:pt x="834" y="6939"/>
                    <a:pt x="1135" y="7206"/>
                    <a:pt x="1468" y="7239"/>
                  </a:cubicBezTo>
                  <a:lnTo>
                    <a:pt x="2035" y="7239"/>
                  </a:lnTo>
                  <a:cubicBezTo>
                    <a:pt x="2369" y="7206"/>
                    <a:pt x="2636" y="6939"/>
                    <a:pt x="2669" y="6606"/>
                  </a:cubicBezTo>
                  <a:lnTo>
                    <a:pt x="35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7239171" y="4408009"/>
              <a:ext cx="72366" cy="149524"/>
            </a:xfrm>
            <a:custGeom>
              <a:avLst/>
              <a:gdLst/>
              <a:ahLst/>
              <a:cxnLst/>
              <a:rect l="l" t="t" r="r" b="b"/>
              <a:pathLst>
                <a:path w="3504" h="7240" extrusionOk="0">
                  <a:moveTo>
                    <a:pt x="1" y="1"/>
                  </a:moveTo>
                  <a:lnTo>
                    <a:pt x="834" y="6606"/>
                  </a:lnTo>
                  <a:cubicBezTo>
                    <a:pt x="868" y="6939"/>
                    <a:pt x="1135" y="7206"/>
                    <a:pt x="1468" y="7239"/>
                  </a:cubicBezTo>
                  <a:lnTo>
                    <a:pt x="2069" y="7239"/>
                  </a:lnTo>
                  <a:cubicBezTo>
                    <a:pt x="2402" y="7206"/>
                    <a:pt x="2669" y="6939"/>
                    <a:pt x="2669" y="6606"/>
                  </a:cubicBezTo>
                  <a:lnTo>
                    <a:pt x="35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8"/>
            <p:cNvSpPr/>
            <p:nvPr/>
          </p:nvSpPr>
          <p:spPr>
            <a:xfrm>
              <a:off x="7753790" y="4408009"/>
              <a:ext cx="79925" cy="149524"/>
            </a:xfrm>
            <a:custGeom>
              <a:avLst/>
              <a:gdLst/>
              <a:ahLst/>
              <a:cxnLst/>
              <a:rect l="l" t="t" r="r" b="b"/>
              <a:pathLst>
                <a:path w="3870" h="7240" extrusionOk="0">
                  <a:moveTo>
                    <a:pt x="0" y="1"/>
                  </a:moveTo>
                  <a:lnTo>
                    <a:pt x="934" y="6606"/>
                  </a:lnTo>
                  <a:cubicBezTo>
                    <a:pt x="1001" y="6939"/>
                    <a:pt x="1268" y="7206"/>
                    <a:pt x="1635" y="7239"/>
                  </a:cubicBezTo>
                  <a:lnTo>
                    <a:pt x="2269" y="7239"/>
                  </a:lnTo>
                  <a:cubicBezTo>
                    <a:pt x="2602" y="7206"/>
                    <a:pt x="2902" y="6939"/>
                    <a:pt x="2936" y="6606"/>
                  </a:cubicBezTo>
                  <a:lnTo>
                    <a:pt x="38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8"/>
            <p:cNvSpPr/>
            <p:nvPr/>
          </p:nvSpPr>
          <p:spPr>
            <a:xfrm>
              <a:off x="6804477" y="3460080"/>
              <a:ext cx="549067" cy="619348"/>
            </a:xfrm>
            <a:custGeom>
              <a:avLst/>
              <a:gdLst/>
              <a:ahLst/>
              <a:cxnLst/>
              <a:rect l="l" t="t" r="r" b="b"/>
              <a:pathLst>
                <a:path w="26586" h="29989" extrusionOk="0">
                  <a:moveTo>
                    <a:pt x="0" y="0"/>
                  </a:moveTo>
                  <a:cubicBezTo>
                    <a:pt x="2002" y="134"/>
                    <a:pt x="3870" y="1001"/>
                    <a:pt x="5304" y="2402"/>
                  </a:cubicBezTo>
                  <a:cubicBezTo>
                    <a:pt x="6538" y="3603"/>
                    <a:pt x="7405" y="5137"/>
                    <a:pt x="7872" y="6772"/>
                  </a:cubicBezTo>
                  <a:cubicBezTo>
                    <a:pt x="7906" y="6839"/>
                    <a:pt x="7906" y="6905"/>
                    <a:pt x="7939" y="6972"/>
                  </a:cubicBezTo>
                  <a:cubicBezTo>
                    <a:pt x="7939" y="7072"/>
                    <a:pt x="7973" y="7172"/>
                    <a:pt x="7973" y="7272"/>
                  </a:cubicBezTo>
                  <a:cubicBezTo>
                    <a:pt x="8073" y="7672"/>
                    <a:pt x="8106" y="8106"/>
                    <a:pt x="8139" y="8506"/>
                  </a:cubicBezTo>
                  <a:lnTo>
                    <a:pt x="8273" y="10141"/>
                  </a:lnTo>
                  <a:lnTo>
                    <a:pt x="8506" y="13643"/>
                  </a:lnTo>
                  <a:lnTo>
                    <a:pt x="9640" y="29988"/>
                  </a:lnTo>
                  <a:lnTo>
                    <a:pt x="26586" y="29988"/>
                  </a:lnTo>
                  <a:lnTo>
                    <a:pt x="25218" y="10174"/>
                  </a:lnTo>
                  <a:lnTo>
                    <a:pt x="25118" y="8540"/>
                  </a:lnTo>
                  <a:cubicBezTo>
                    <a:pt x="25085" y="8039"/>
                    <a:pt x="24985" y="7506"/>
                    <a:pt x="24885" y="7005"/>
                  </a:cubicBezTo>
                  <a:cubicBezTo>
                    <a:pt x="24885" y="6939"/>
                    <a:pt x="24851" y="6872"/>
                    <a:pt x="24851" y="6805"/>
                  </a:cubicBezTo>
                  <a:cubicBezTo>
                    <a:pt x="24384" y="5137"/>
                    <a:pt x="23484" y="3636"/>
                    <a:pt x="22249" y="2402"/>
                  </a:cubicBezTo>
                  <a:cubicBezTo>
                    <a:pt x="20715" y="901"/>
                    <a:pt x="18647" y="34"/>
                    <a:pt x="1647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6804477" y="3460080"/>
              <a:ext cx="549067" cy="619348"/>
            </a:xfrm>
            <a:custGeom>
              <a:avLst/>
              <a:gdLst/>
              <a:ahLst/>
              <a:cxnLst/>
              <a:rect l="l" t="t" r="r" b="b"/>
              <a:pathLst>
                <a:path w="26586" h="29989" extrusionOk="0">
                  <a:moveTo>
                    <a:pt x="0" y="0"/>
                  </a:moveTo>
                  <a:cubicBezTo>
                    <a:pt x="2002" y="134"/>
                    <a:pt x="3870" y="1001"/>
                    <a:pt x="5304" y="2402"/>
                  </a:cubicBezTo>
                  <a:cubicBezTo>
                    <a:pt x="6538" y="3603"/>
                    <a:pt x="7405" y="5137"/>
                    <a:pt x="7872" y="6772"/>
                  </a:cubicBezTo>
                  <a:cubicBezTo>
                    <a:pt x="7906" y="6839"/>
                    <a:pt x="7906" y="6905"/>
                    <a:pt x="7939" y="6972"/>
                  </a:cubicBezTo>
                  <a:cubicBezTo>
                    <a:pt x="7939" y="7072"/>
                    <a:pt x="7973" y="7172"/>
                    <a:pt x="7973" y="7272"/>
                  </a:cubicBezTo>
                  <a:cubicBezTo>
                    <a:pt x="8073" y="7672"/>
                    <a:pt x="8106" y="8106"/>
                    <a:pt x="8139" y="8506"/>
                  </a:cubicBezTo>
                  <a:lnTo>
                    <a:pt x="8273" y="10141"/>
                  </a:lnTo>
                  <a:lnTo>
                    <a:pt x="8506" y="13643"/>
                  </a:lnTo>
                  <a:lnTo>
                    <a:pt x="9640" y="29988"/>
                  </a:lnTo>
                  <a:lnTo>
                    <a:pt x="26586" y="29988"/>
                  </a:lnTo>
                  <a:lnTo>
                    <a:pt x="25218" y="10174"/>
                  </a:lnTo>
                  <a:lnTo>
                    <a:pt x="25118" y="8540"/>
                  </a:lnTo>
                  <a:cubicBezTo>
                    <a:pt x="25085" y="8039"/>
                    <a:pt x="24985" y="7506"/>
                    <a:pt x="24885" y="7005"/>
                  </a:cubicBezTo>
                  <a:cubicBezTo>
                    <a:pt x="24885" y="6939"/>
                    <a:pt x="24851" y="6872"/>
                    <a:pt x="24851" y="6805"/>
                  </a:cubicBezTo>
                  <a:cubicBezTo>
                    <a:pt x="24384" y="5137"/>
                    <a:pt x="23484" y="3636"/>
                    <a:pt x="22249" y="2402"/>
                  </a:cubicBezTo>
                  <a:cubicBezTo>
                    <a:pt x="20715" y="901"/>
                    <a:pt x="18647" y="34"/>
                    <a:pt x="16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7631155" y="3899607"/>
              <a:ext cx="202560" cy="179821"/>
            </a:xfrm>
            <a:custGeom>
              <a:avLst/>
              <a:gdLst/>
              <a:ahLst/>
              <a:cxnLst/>
              <a:rect l="l" t="t" r="r" b="b"/>
              <a:pathLst>
                <a:path w="9808" h="8707" extrusionOk="0">
                  <a:moveTo>
                    <a:pt x="1" y="0"/>
                  </a:moveTo>
                  <a:lnTo>
                    <a:pt x="1" y="8706"/>
                  </a:lnTo>
                  <a:lnTo>
                    <a:pt x="6806" y="8706"/>
                  </a:lnTo>
                  <a:cubicBezTo>
                    <a:pt x="8473" y="8706"/>
                    <a:pt x="9808" y="7672"/>
                    <a:pt x="9808" y="6371"/>
                  </a:cubicBezTo>
                  <a:lnTo>
                    <a:pt x="9808" y="2335"/>
                  </a:lnTo>
                  <a:cubicBezTo>
                    <a:pt x="9808" y="1068"/>
                    <a:pt x="8473" y="0"/>
                    <a:pt x="6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7003567" y="3899607"/>
              <a:ext cx="726121" cy="179821"/>
            </a:xfrm>
            <a:custGeom>
              <a:avLst/>
              <a:gdLst/>
              <a:ahLst/>
              <a:cxnLst/>
              <a:rect l="l" t="t" r="r" b="b"/>
              <a:pathLst>
                <a:path w="35159" h="8707" extrusionOk="0">
                  <a:moveTo>
                    <a:pt x="2235" y="0"/>
                  </a:moveTo>
                  <a:cubicBezTo>
                    <a:pt x="1001" y="0"/>
                    <a:pt x="0" y="1001"/>
                    <a:pt x="0" y="2269"/>
                  </a:cubicBezTo>
                  <a:lnTo>
                    <a:pt x="0" y="6472"/>
                  </a:lnTo>
                  <a:cubicBezTo>
                    <a:pt x="0" y="7706"/>
                    <a:pt x="1001" y="8706"/>
                    <a:pt x="2235" y="8706"/>
                  </a:cubicBezTo>
                  <a:lnTo>
                    <a:pt x="32891" y="8706"/>
                  </a:lnTo>
                  <a:cubicBezTo>
                    <a:pt x="34158" y="8706"/>
                    <a:pt x="35159" y="7706"/>
                    <a:pt x="35159" y="6472"/>
                  </a:cubicBezTo>
                  <a:lnTo>
                    <a:pt x="35159" y="2269"/>
                  </a:lnTo>
                  <a:cubicBezTo>
                    <a:pt x="35159" y="1001"/>
                    <a:pt x="34158" y="0"/>
                    <a:pt x="328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7861947" y="3459378"/>
              <a:ext cx="656543" cy="948652"/>
            </a:xfrm>
            <a:custGeom>
              <a:avLst/>
              <a:gdLst/>
              <a:ahLst/>
              <a:cxnLst/>
              <a:rect l="l" t="t" r="r" b="b"/>
              <a:pathLst>
                <a:path w="31790" h="45934" extrusionOk="0">
                  <a:moveTo>
                    <a:pt x="3403" y="1"/>
                  </a:moveTo>
                  <a:cubicBezTo>
                    <a:pt x="4904" y="1"/>
                    <a:pt x="6405" y="335"/>
                    <a:pt x="7773" y="1035"/>
                  </a:cubicBezTo>
                  <a:cubicBezTo>
                    <a:pt x="9074" y="1669"/>
                    <a:pt x="10208" y="2636"/>
                    <a:pt x="11108" y="3770"/>
                  </a:cubicBezTo>
                  <a:cubicBezTo>
                    <a:pt x="11809" y="4704"/>
                    <a:pt x="12343" y="5772"/>
                    <a:pt x="12709" y="6939"/>
                  </a:cubicBezTo>
                  <a:cubicBezTo>
                    <a:pt x="12776" y="7173"/>
                    <a:pt x="12843" y="7440"/>
                    <a:pt x="12876" y="7706"/>
                  </a:cubicBezTo>
                  <a:cubicBezTo>
                    <a:pt x="13310" y="9675"/>
                    <a:pt x="13076" y="11743"/>
                    <a:pt x="12242" y="13577"/>
                  </a:cubicBezTo>
                  <a:cubicBezTo>
                    <a:pt x="12176" y="13744"/>
                    <a:pt x="12109" y="13944"/>
                    <a:pt x="12009" y="14111"/>
                  </a:cubicBezTo>
                  <a:cubicBezTo>
                    <a:pt x="10608" y="16780"/>
                    <a:pt x="8039" y="18681"/>
                    <a:pt x="5071" y="19181"/>
                  </a:cubicBezTo>
                  <a:lnTo>
                    <a:pt x="4237" y="30022"/>
                  </a:lnTo>
                  <a:lnTo>
                    <a:pt x="3303" y="42431"/>
                  </a:lnTo>
                  <a:cubicBezTo>
                    <a:pt x="3136" y="44399"/>
                    <a:pt x="1702" y="45934"/>
                    <a:pt x="0" y="45934"/>
                  </a:cubicBezTo>
                  <a:lnTo>
                    <a:pt x="18680" y="45934"/>
                  </a:lnTo>
                  <a:cubicBezTo>
                    <a:pt x="20415" y="45934"/>
                    <a:pt x="21849" y="44399"/>
                    <a:pt x="22016" y="42431"/>
                  </a:cubicBezTo>
                  <a:lnTo>
                    <a:pt x="23751" y="19181"/>
                  </a:lnTo>
                  <a:cubicBezTo>
                    <a:pt x="28387" y="18381"/>
                    <a:pt x="31790" y="14378"/>
                    <a:pt x="31790" y="9675"/>
                  </a:cubicBezTo>
                  <a:cubicBezTo>
                    <a:pt x="31790" y="7540"/>
                    <a:pt x="31089" y="5472"/>
                    <a:pt x="29788" y="3770"/>
                  </a:cubicBezTo>
                  <a:cubicBezTo>
                    <a:pt x="28888" y="2603"/>
                    <a:pt x="27754" y="1669"/>
                    <a:pt x="26453" y="1002"/>
                  </a:cubicBezTo>
                  <a:cubicBezTo>
                    <a:pt x="25952" y="768"/>
                    <a:pt x="25485" y="568"/>
                    <a:pt x="24985" y="435"/>
                  </a:cubicBezTo>
                  <a:cubicBezTo>
                    <a:pt x="24051" y="134"/>
                    <a:pt x="23084" y="1"/>
                    <a:pt x="2211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8"/>
            <p:cNvSpPr/>
            <p:nvPr/>
          </p:nvSpPr>
          <p:spPr>
            <a:xfrm>
              <a:off x="7861947" y="3459378"/>
              <a:ext cx="656543" cy="948652"/>
            </a:xfrm>
            <a:custGeom>
              <a:avLst/>
              <a:gdLst/>
              <a:ahLst/>
              <a:cxnLst/>
              <a:rect l="l" t="t" r="r" b="b"/>
              <a:pathLst>
                <a:path w="31790" h="45934" extrusionOk="0">
                  <a:moveTo>
                    <a:pt x="3403" y="1"/>
                  </a:moveTo>
                  <a:cubicBezTo>
                    <a:pt x="4904" y="1"/>
                    <a:pt x="6405" y="335"/>
                    <a:pt x="7773" y="1035"/>
                  </a:cubicBezTo>
                  <a:cubicBezTo>
                    <a:pt x="9074" y="1669"/>
                    <a:pt x="10208" y="2636"/>
                    <a:pt x="11108" y="3770"/>
                  </a:cubicBezTo>
                  <a:cubicBezTo>
                    <a:pt x="11809" y="4704"/>
                    <a:pt x="12343" y="5772"/>
                    <a:pt x="12709" y="6939"/>
                  </a:cubicBezTo>
                  <a:cubicBezTo>
                    <a:pt x="12776" y="7173"/>
                    <a:pt x="12843" y="7440"/>
                    <a:pt x="12876" y="7706"/>
                  </a:cubicBezTo>
                  <a:cubicBezTo>
                    <a:pt x="13310" y="9675"/>
                    <a:pt x="13076" y="11743"/>
                    <a:pt x="12242" y="13577"/>
                  </a:cubicBezTo>
                  <a:cubicBezTo>
                    <a:pt x="12176" y="13744"/>
                    <a:pt x="12109" y="13944"/>
                    <a:pt x="12009" y="14111"/>
                  </a:cubicBezTo>
                  <a:cubicBezTo>
                    <a:pt x="10608" y="16780"/>
                    <a:pt x="8039" y="18681"/>
                    <a:pt x="5071" y="19181"/>
                  </a:cubicBezTo>
                  <a:lnTo>
                    <a:pt x="4237" y="30022"/>
                  </a:lnTo>
                  <a:lnTo>
                    <a:pt x="3303" y="42431"/>
                  </a:lnTo>
                  <a:cubicBezTo>
                    <a:pt x="3136" y="44399"/>
                    <a:pt x="1702" y="45934"/>
                    <a:pt x="0" y="45934"/>
                  </a:cubicBezTo>
                  <a:lnTo>
                    <a:pt x="18680" y="45934"/>
                  </a:lnTo>
                  <a:cubicBezTo>
                    <a:pt x="20415" y="45934"/>
                    <a:pt x="21849" y="44399"/>
                    <a:pt x="22016" y="42431"/>
                  </a:cubicBezTo>
                  <a:lnTo>
                    <a:pt x="23751" y="19181"/>
                  </a:lnTo>
                  <a:cubicBezTo>
                    <a:pt x="28387" y="18381"/>
                    <a:pt x="31790" y="14378"/>
                    <a:pt x="31790" y="9675"/>
                  </a:cubicBezTo>
                  <a:cubicBezTo>
                    <a:pt x="31790" y="7540"/>
                    <a:pt x="31089" y="5472"/>
                    <a:pt x="29788" y="3770"/>
                  </a:cubicBezTo>
                  <a:cubicBezTo>
                    <a:pt x="28888" y="2603"/>
                    <a:pt x="27754" y="1669"/>
                    <a:pt x="26453" y="1002"/>
                  </a:cubicBezTo>
                  <a:cubicBezTo>
                    <a:pt x="25952" y="768"/>
                    <a:pt x="25485" y="568"/>
                    <a:pt x="24985" y="435"/>
                  </a:cubicBezTo>
                  <a:cubicBezTo>
                    <a:pt x="24051" y="134"/>
                    <a:pt x="23084" y="1"/>
                    <a:pt x="221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6613648" y="3459378"/>
              <a:ext cx="1518372" cy="948652"/>
            </a:xfrm>
            <a:custGeom>
              <a:avLst/>
              <a:gdLst/>
              <a:ahLst/>
              <a:cxnLst/>
              <a:rect l="l" t="t" r="r" b="b"/>
              <a:pathLst>
                <a:path w="73520" h="45934" extrusionOk="0">
                  <a:moveTo>
                    <a:pt x="8773" y="1"/>
                  </a:moveTo>
                  <a:cubicBezTo>
                    <a:pt x="7406" y="1"/>
                    <a:pt x="6038" y="368"/>
                    <a:pt x="4870" y="1035"/>
                  </a:cubicBezTo>
                  <a:cubicBezTo>
                    <a:pt x="3536" y="1769"/>
                    <a:pt x="2435" y="2803"/>
                    <a:pt x="1635" y="4071"/>
                  </a:cubicBezTo>
                  <a:cubicBezTo>
                    <a:pt x="567" y="5738"/>
                    <a:pt x="0" y="7673"/>
                    <a:pt x="0" y="9675"/>
                  </a:cubicBezTo>
                  <a:cubicBezTo>
                    <a:pt x="0" y="14378"/>
                    <a:pt x="3036" y="18314"/>
                    <a:pt x="7105" y="19148"/>
                  </a:cubicBezTo>
                  <a:lnTo>
                    <a:pt x="8706" y="42431"/>
                  </a:lnTo>
                  <a:cubicBezTo>
                    <a:pt x="8840" y="44399"/>
                    <a:pt x="10141" y="45934"/>
                    <a:pt x="11675" y="45934"/>
                  </a:cubicBezTo>
                  <a:lnTo>
                    <a:pt x="61644" y="45934"/>
                  </a:lnTo>
                  <a:cubicBezTo>
                    <a:pt x="63212" y="45934"/>
                    <a:pt x="64513" y="44399"/>
                    <a:pt x="64646" y="42431"/>
                  </a:cubicBezTo>
                  <a:lnTo>
                    <a:pt x="66248" y="19181"/>
                  </a:lnTo>
                  <a:cubicBezTo>
                    <a:pt x="70384" y="18414"/>
                    <a:pt x="73519" y="14445"/>
                    <a:pt x="73519" y="9675"/>
                  </a:cubicBezTo>
                  <a:cubicBezTo>
                    <a:pt x="73519" y="7573"/>
                    <a:pt x="72919" y="5505"/>
                    <a:pt x="71718" y="3770"/>
                  </a:cubicBezTo>
                  <a:cubicBezTo>
                    <a:pt x="70951" y="2636"/>
                    <a:pt x="69883" y="1702"/>
                    <a:pt x="68683" y="1035"/>
                  </a:cubicBezTo>
                  <a:lnTo>
                    <a:pt x="68583" y="968"/>
                  </a:lnTo>
                  <a:cubicBezTo>
                    <a:pt x="67415" y="335"/>
                    <a:pt x="66114" y="1"/>
                    <a:pt x="64780" y="1"/>
                  </a:cubicBezTo>
                  <a:cubicBezTo>
                    <a:pt x="64613" y="1"/>
                    <a:pt x="64413" y="1"/>
                    <a:pt x="64246" y="34"/>
                  </a:cubicBezTo>
                  <a:cubicBezTo>
                    <a:pt x="62578" y="134"/>
                    <a:pt x="61010" y="735"/>
                    <a:pt x="59710" y="1769"/>
                  </a:cubicBezTo>
                  <a:cubicBezTo>
                    <a:pt x="57641" y="2970"/>
                    <a:pt x="56174" y="5505"/>
                    <a:pt x="55974" y="8540"/>
                  </a:cubicBezTo>
                  <a:lnTo>
                    <a:pt x="54472" y="30022"/>
                  </a:lnTo>
                  <a:lnTo>
                    <a:pt x="18880" y="30022"/>
                  </a:lnTo>
                  <a:lnTo>
                    <a:pt x="17513" y="10175"/>
                  </a:lnTo>
                  <a:lnTo>
                    <a:pt x="17413" y="8540"/>
                  </a:lnTo>
                  <a:cubicBezTo>
                    <a:pt x="17379" y="8040"/>
                    <a:pt x="17313" y="7506"/>
                    <a:pt x="17179" y="7006"/>
                  </a:cubicBezTo>
                  <a:cubicBezTo>
                    <a:pt x="17179" y="6939"/>
                    <a:pt x="17146" y="6873"/>
                    <a:pt x="17146" y="6806"/>
                  </a:cubicBezTo>
                  <a:cubicBezTo>
                    <a:pt x="16679" y="5138"/>
                    <a:pt x="15778" y="3604"/>
                    <a:pt x="14544" y="2403"/>
                  </a:cubicBezTo>
                  <a:cubicBezTo>
                    <a:pt x="13010" y="868"/>
                    <a:pt x="10941" y="1"/>
                    <a:pt x="8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7721407" y="3459378"/>
              <a:ext cx="410613" cy="948652"/>
            </a:xfrm>
            <a:custGeom>
              <a:avLst/>
              <a:gdLst/>
              <a:ahLst/>
              <a:cxnLst/>
              <a:rect l="l" t="t" r="r" b="b"/>
              <a:pathLst>
                <a:path w="19882" h="45934" extrusionOk="0">
                  <a:moveTo>
                    <a:pt x="11108" y="1"/>
                  </a:moveTo>
                  <a:cubicBezTo>
                    <a:pt x="10942" y="1"/>
                    <a:pt x="10775" y="1"/>
                    <a:pt x="10608" y="34"/>
                  </a:cubicBezTo>
                  <a:cubicBezTo>
                    <a:pt x="8940" y="134"/>
                    <a:pt x="7372" y="735"/>
                    <a:pt x="6072" y="1769"/>
                  </a:cubicBezTo>
                  <a:cubicBezTo>
                    <a:pt x="4003" y="2970"/>
                    <a:pt x="2502" y="5505"/>
                    <a:pt x="2302" y="8540"/>
                  </a:cubicBezTo>
                  <a:lnTo>
                    <a:pt x="834" y="30022"/>
                  </a:lnTo>
                  <a:lnTo>
                    <a:pt x="1" y="45934"/>
                  </a:lnTo>
                  <a:lnTo>
                    <a:pt x="8006" y="45934"/>
                  </a:lnTo>
                  <a:cubicBezTo>
                    <a:pt x="9574" y="45934"/>
                    <a:pt x="10875" y="44399"/>
                    <a:pt x="11008" y="42431"/>
                  </a:cubicBezTo>
                  <a:lnTo>
                    <a:pt x="12610" y="19181"/>
                  </a:lnTo>
                  <a:cubicBezTo>
                    <a:pt x="16746" y="18414"/>
                    <a:pt x="19881" y="14445"/>
                    <a:pt x="19881" y="9675"/>
                  </a:cubicBezTo>
                  <a:cubicBezTo>
                    <a:pt x="19881" y="7573"/>
                    <a:pt x="19248" y="5505"/>
                    <a:pt x="18080" y="3770"/>
                  </a:cubicBezTo>
                  <a:cubicBezTo>
                    <a:pt x="17280" y="2636"/>
                    <a:pt x="16245" y="1702"/>
                    <a:pt x="15045" y="1035"/>
                  </a:cubicBezTo>
                  <a:lnTo>
                    <a:pt x="14911" y="968"/>
                  </a:lnTo>
                  <a:cubicBezTo>
                    <a:pt x="13744" y="335"/>
                    <a:pt x="12443" y="1"/>
                    <a:pt x="111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6930540" y="2926172"/>
              <a:ext cx="570443" cy="216665"/>
            </a:xfrm>
            <a:custGeom>
              <a:avLst/>
              <a:gdLst/>
              <a:ahLst/>
              <a:cxnLst/>
              <a:rect l="l" t="t" r="r" b="b"/>
              <a:pathLst>
                <a:path w="27621" h="10491" extrusionOk="0">
                  <a:moveTo>
                    <a:pt x="1" y="0"/>
                  </a:moveTo>
                  <a:lnTo>
                    <a:pt x="1" y="0"/>
                  </a:lnTo>
                  <a:cubicBezTo>
                    <a:pt x="1035" y="2369"/>
                    <a:pt x="3003" y="5271"/>
                    <a:pt x="5171" y="6639"/>
                  </a:cubicBezTo>
                  <a:cubicBezTo>
                    <a:pt x="7973" y="8373"/>
                    <a:pt x="8707" y="8907"/>
                    <a:pt x="11475" y="9974"/>
                  </a:cubicBezTo>
                  <a:cubicBezTo>
                    <a:pt x="12437" y="10338"/>
                    <a:pt x="13543" y="10491"/>
                    <a:pt x="14711" y="10491"/>
                  </a:cubicBezTo>
                  <a:cubicBezTo>
                    <a:pt x="17715" y="10491"/>
                    <a:pt x="21134" y="9482"/>
                    <a:pt x="23584" y="8473"/>
                  </a:cubicBezTo>
                  <a:cubicBezTo>
                    <a:pt x="24852" y="7973"/>
                    <a:pt x="26153" y="7306"/>
                    <a:pt x="26886" y="6172"/>
                  </a:cubicBezTo>
                  <a:cubicBezTo>
                    <a:pt x="27620" y="5037"/>
                    <a:pt x="26920" y="1969"/>
                    <a:pt x="25786" y="1201"/>
                  </a:cubicBezTo>
                  <a:cubicBezTo>
                    <a:pt x="21830" y="1980"/>
                    <a:pt x="14123" y="5279"/>
                    <a:pt x="13665" y="5279"/>
                  </a:cubicBezTo>
                  <a:cubicBezTo>
                    <a:pt x="13652" y="5279"/>
                    <a:pt x="13645" y="5277"/>
                    <a:pt x="13644" y="5271"/>
                  </a:cubicBezTo>
                  <a:cubicBezTo>
                    <a:pt x="13644" y="5271"/>
                    <a:pt x="6839" y="3670"/>
                    <a:pt x="4070" y="601"/>
                  </a:cubicBezTo>
                  <a:cubicBezTo>
                    <a:pt x="4070" y="601"/>
                    <a:pt x="1402" y="26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6989090" y="2722249"/>
              <a:ext cx="151589" cy="239776"/>
            </a:xfrm>
            <a:custGeom>
              <a:avLst/>
              <a:gdLst/>
              <a:ahLst/>
              <a:cxnLst/>
              <a:rect l="l" t="t" r="r" b="b"/>
              <a:pathLst>
                <a:path w="7340" h="11610" extrusionOk="0">
                  <a:moveTo>
                    <a:pt x="5638" y="1"/>
                  </a:moveTo>
                  <a:lnTo>
                    <a:pt x="301" y="301"/>
                  </a:lnTo>
                  <a:cubicBezTo>
                    <a:pt x="134" y="334"/>
                    <a:pt x="1" y="468"/>
                    <a:pt x="34" y="601"/>
                  </a:cubicBezTo>
                  <a:lnTo>
                    <a:pt x="1335" y="11342"/>
                  </a:lnTo>
                  <a:cubicBezTo>
                    <a:pt x="1335" y="11509"/>
                    <a:pt x="1502" y="11609"/>
                    <a:pt x="1635" y="11609"/>
                  </a:cubicBezTo>
                  <a:lnTo>
                    <a:pt x="7073" y="11309"/>
                  </a:lnTo>
                  <a:cubicBezTo>
                    <a:pt x="7206" y="11309"/>
                    <a:pt x="7339" y="11175"/>
                    <a:pt x="7306" y="11009"/>
                  </a:cubicBezTo>
                  <a:lnTo>
                    <a:pt x="5972" y="268"/>
                  </a:lnTo>
                  <a:cubicBezTo>
                    <a:pt x="5938" y="101"/>
                    <a:pt x="5805" y="1"/>
                    <a:pt x="56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6991155" y="2730530"/>
              <a:ext cx="38600" cy="64766"/>
            </a:xfrm>
            <a:custGeom>
              <a:avLst/>
              <a:gdLst/>
              <a:ahLst/>
              <a:cxnLst/>
              <a:rect l="l" t="t" r="r" b="b"/>
              <a:pathLst>
                <a:path w="1869" h="3136" extrusionOk="0">
                  <a:moveTo>
                    <a:pt x="1335" y="0"/>
                  </a:moveTo>
                  <a:lnTo>
                    <a:pt x="134" y="67"/>
                  </a:lnTo>
                  <a:cubicBezTo>
                    <a:pt x="68" y="100"/>
                    <a:pt x="1" y="167"/>
                    <a:pt x="1" y="234"/>
                  </a:cubicBezTo>
                  <a:lnTo>
                    <a:pt x="368" y="3036"/>
                  </a:lnTo>
                  <a:cubicBezTo>
                    <a:pt x="368" y="3069"/>
                    <a:pt x="401" y="3102"/>
                    <a:pt x="468" y="3136"/>
                  </a:cubicBezTo>
                  <a:lnTo>
                    <a:pt x="535" y="3136"/>
                  </a:lnTo>
                  <a:lnTo>
                    <a:pt x="1736" y="3069"/>
                  </a:lnTo>
                  <a:cubicBezTo>
                    <a:pt x="1802" y="3069"/>
                    <a:pt x="1869" y="3002"/>
                    <a:pt x="1836" y="2935"/>
                  </a:cubicBezTo>
                  <a:lnTo>
                    <a:pt x="1502" y="133"/>
                  </a:lnTo>
                  <a:cubicBezTo>
                    <a:pt x="1469" y="100"/>
                    <a:pt x="1469" y="100"/>
                    <a:pt x="1469" y="67"/>
                  </a:cubicBezTo>
                  <a:cubicBezTo>
                    <a:pt x="1435" y="33"/>
                    <a:pt x="1369" y="0"/>
                    <a:pt x="1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7000800" y="2731894"/>
              <a:ext cx="29657" cy="64787"/>
            </a:xfrm>
            <a:custGeom>
              <a:avLst/>
              <a:gdLst/>
              <a:ahLst/>
              <a:cxnLst/>
              <a:rect l="l" t="t" r="r" b="b"/>
              <a:pathLst>
                <a:path w="1436" h="3137" extrusionOk="0">
                  <a:moveTo>
                    <a:pt x="1002" y="1"/>
                  </a:moveTo>
                  <a:cubicBezTo>
                    <a:pt x="1002" y="1"/>
                    <a:pt x="1035" y="34"/>
                    <a:pt x="1035" y="67"/>
                  </a:cubicBezTo>
                  <a:lnTo>
                    <a:pt x="1369" y="2836"/>
                  </a:lnTo>
                  <a:cubicBezTo>
                    <a:pt x="1402" y="2903"/>
                    <a:pt x="1335" y="2970"/>
                    <a:pt x="1269" y="3003"/>
                  </a:cubicBezTo>
                  <a:lnTo>
                    <a:pt x="68" y="3070"/>
                  </a:lnTo>
                  <a:lnTo>
                    <a:pt x="1" y="3070"/>
                  </a:lnTo>
                  <a:cubicBezTo>
                    <a:pt x="1" y="3103"/>
                    <a:pt x="68" y="3136"/>
                    <a:pt x="134" y="3136"/>
                  </a:cubicBezTo>
                  <a:lnTo>
                    <a:pt x="1335" y="3070"/>
                  </a:lnTo>
                  <a:cubicBezTo>
                    <a:pt x="1402" y="3036"/>
                    <a:pt x="1435" y="2970"/>
                    <a:pt x="1435" y="2903"/>
                  </a:cubicBezTo>
                  <a:lnTo>
                    <a:pt x="1102" y="134"/>
                  </a:lnTo>
                  <a:cubicBezTo>
                    <a:pt x="1068" y="67"/>
                    <a:pt x="1035" y="1"/>
                    <a:pt x="10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6996669" y="2736664"/>
              <a:ext cx="23441" cy="22119"/>
            </a:xfrm>
            <a:custGeom>
              <a:avLst/>
              <a:gdLst/>
              <a:ahLst/>
              <a:cxnLst/>
              <a:rect l="l" t="t" r="r" b="b"/>
              <a:pathLst>
                <a:path w="1135" h="1071" extrusionOk="0">
                  <a:moveTo>
                    <a:pt x="558" y="0"/>
                  </a:moveTo>
                  <a:cubicBezTo>
                    <a:pt x="539" y="0"/>
                    <a:pt x="520" y="1"/>
                    <a:pt x="501" y="3"/>
                  </a:cubicBezTo>
                  <a:cubicBezTo>
                    <a:pt x="201" y="3"/>
                    <a:pt x="1" y="270"/>
                    <a:pt x="34" y="570"/>
                  </a:cubicBezTo>
                  <a:cubicBezTo>
                    <a:pt x="68" y="871"/>
                    <a:pt x="334" y="1071"/>
                    <a:pt x="635" y="1071"/>
                  </a:cubicBezTo>
                  <a:cubicBezTo>
                    <a:pt x="935" y="1037"/>
                    <a:pt x="1135" y="770"/>
                    <a:pt x="1102" y="504"/>
                  </a:cubicBezTo>
                  <a:cubicBezTo>
                    <a:pt x="1070" y="223"/>
                    <a:pt x="835" y="0"/>
                    <a:pt x="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7000118" y="2765598"/>
              <a:ext cx="24143" cy="22119"/>
            </a:xfrm>
            <a:custGeom>
              <a:avLst/>
              <a:gdLst/>
              <a:ahLst/>
              <a:cxnLst/>
              <a:rect l="l" t="t" r="r" b="b"/>
              <a:pathLst>
                <a:path w="1169" h="1071" extrusionOk="0">
                  <a:moveTo>
                    <a:pt x="591" y="0"/>
                  </a:moveTo>
                  <a:cubicBezTo>
                    <a:pt x="573" y="0"/>
                    <a:pt x="554" y="1"/>
                    <a:pt x="534" y="3"/>
                  </a:cubicBezTo>
                  <a:cubicBezTo>
                    <a:pt x="201" y="3"/>
                    <a:pt x="1" y="270"/>
                    <a:pt x="34" y="570"/>
                  </a:cubicBezTo>
                  <a:cubicBezTo>
                    <a:pt x="67" y="871"/>
                    <a:pt x="334" y="1071"/>
                    <a:pt x="634" y="1071"/>
                  </a:cubicBezTo>
                  <a:cubicBezTo>
                    <a:pt x="935" y="1071"/>
                    <a:pt x="1168" y="804"/>
                    <a:pt x="1101" y="504"/>
                  </a:cubicBezTo>
                  <a:cubicBezTo>
                    <a:pt x="1070" y="223"/>
                    <a:pt x="864" y="0"/>
                    <a:pt x="5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7009763" y="2774438"/>
              <a:ext cx="4853" cy="4337"/>
            </a:xfrm>
            <a:custGeom>
              <a:avLst/>
              <a:gdLst/>
              <a:ahLst/>
              <a:cxnLst/>
              <a:rect l="l" t="t" r="r" b="b"/>
              <a:pathLst>
                <a:path w="235" h="210" extrusionOk="0">
                  <a:moveTo>
                    <a:pt x="134" y="0"/>
                  </a:moveTo>
                  <a:cubicBezTo>
                    <a:pt x="124" y="0"/>
                    <a:pt x="113" y="3"/>
                    <a:pt x="101" y="9"/>
                  </a:cubicBezTo>
                  <a:cubicBezTo>
                    <a:pt x="34" y="9"/>
                    <a:pt x="1" y="42"/>
                    <a:pt x="1" y="109"/>
                  </a:cubicBezTo>
                  <a:cubicBezTo>
                    <a:pt x="1" y="176"/>
                    <a:pt x="67" y="209"/>
                    <a:pt x="134" y="209"/>
                  </a:cubicBezTo>
                  <a:cubicBezTo>
                    <a:pt x="201" y="209"/>
                    <a:pt x="234" y="176"/>
                    <a:pt x="234" y="109"/>
                  </a:cubicBezTo>
                  <a:cubicBezTo>
                    <a:pt x="207" y="55"/>
                    <a:pt x="180"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a:off x="7005632" y="2745669"/>
              <a:ext cx="5535" cy="4853"/>
            </a:xfrm>
            <a:custGeom>
              <a:avLst/>
              <a:gdLst/>
              <a:ahLst/>
              <a:cxnLst/>
              <a:rect l="l" t="t" r="r" b="b"/>
              <a:pathLst>
                <a:path w="268" h="235" extrusionOk="0">
                  <a:moveTo>
                    <a:pt x="134" y="1"/>
                  </a:moveTo>
                  <a:cubicBezTo>
                    <a:pt x="67" y="1"/>
                    <a:pt x="0" y="68"/>
                    <a:pt x="34" y="134"/>
                  </a:cubicBezTo>
                  <a:cubicBezTo>
                    <a:pt x="34" y="201"/>
                    <a:pt x="101" y="234"/>
                    <a:pt x="167" y="234"/>
                  </a:cubicBezTo>
                  <a:cubicBezTo>
                    <a:pt x="201" y="234"/>
                    <a:pt x="267" y="168"/>
                    <a:pt x="267" y="134"/>
                  </a:cubicBezTo>
                  <a:cubicBezTo>
                    <a:pt x="234" y="68"/>
                    <a:pt x="201"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p:nvPr/>
          </p:nvSpPr>
          <p:spPr>
            <a:xfrm>
              <a:off x="6927793" y="2849592"/>
              <a:ext cx="153634" cy="97996"/>
            </a:xfrm>
            <a:custGeom>
              <a:avLst/>
              <a:gdLst/>
              <a:ahLst/>
              <a:cxnLst/>
              <a:rect l="l" t="t" r="r" b="b"/>
              <a:pathLst>
                <a:path w="7439" h="4745" extrusionOk="0">
                  <a:moveTo>
                    <a:pt x="3326" y="1"/>
                  </a:moveTo>
                  <a:cubicBezTo>
                    <a:pt x="2997" y="1"/>
                    <a:pt x="2675" y="136"/>
                    <a:pt x="2435" y="406"/>
                  </a:cubicBezTo>
                  <a:lnTo>
                    <a:pt x="234" y="2841"/>
                  </a:lnTo>
                  <a:cubicBezTo>
                    <a:pt x="33" y="3075"/>
                    <a:pt x="0" y="3408"/>
                    <a:pt x="167" y="3708"/>
                  </a:cubicBezTo>
                  <a:cubicBezTo>
                    <a:pt x="520" y="4350"/>
                    <a:pt x="1181" y="4744"/>
                    <a:pt x="1913" y="4744"/>
                  </a:cubicBezTo>
                  <a:cubicBezTo>
                    <a:pt x="1942" y="4744"/>
                    <a:pt x="1972" y="4744"/>
                    <a:pt x="2002" y="4743"/>
                  </a:cubicBezTo>
                  <a:cubicBezTo>
                    <a:pt x="2535" y="4743"/>
                    <a:pt x="3036" y="4642"/>
                    <a:pt x="3569" y="4509"/>
                  </a:cubicBezTo>
                  <a:cubicBezTo>
                    <a:pt x="4070" y="4309"/>
                    <a:pt x="4503" y="3942"/>
                    <a:pt x="4804" y="3475"/>
                  </a:cubicBezTo>
                  <a:lnTo>
                    <a:pt x="6571" y="3141"/>
                  </a:lnTo>
                  <a:cubicBezTo>
                    <a:pt x="7139" y="3008"/>
                    <a:pt x="7439" y="2441"/>
                    <a:pt x="7239" y="1907"/>
                  </a:cubicBezTo>
                  <a:lnTo>
                    <a:pt x="6738" y="773"/>
                  </a:lnTo>
                  <a:cubicBezTo>
                    <a:pt x="6605" y="473"/>
                    <a:pt x="6338" y="273"/>
                    <a:pt x="6038" y="239"/>
                  </a:cubicBezTo>
                  <a:lnTo>
                    <a:pt x="3436" y="6"/>
                  </a:lnTo>
                  <a:cubicBezTo>
                    <a:pt x="3399" y="3"/>
                    <a:pt x="3363" y="1"/>
                    <a:pt x="3326"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a:off x="7230910" y="2938728"/>
              <a:ext cx="621413" cy="723209"/>
            </a:xfrm>
            <a:custGeom>
              <a:avLst/>
              <a:gdLst/>
              <a:ahLst/>
              <a:cxnLst/>
              <a:rect l="l" t="t" r="r" b="b"/>
              <a:pathLst>
                <a:path w="30089" h="35018" extrusionOk="0">
                  <a:moveTo>
                    <a:pt x="16788" y="0"/>
                  </a:moveTo>
                  <a:cubicBezTo>
                    <a:pt x="16019" y="0"/>
                    <a:pt x="15281" y="17"/>
                    <a:pt x="14644" y="60"/>
                  </a:cubicBezTo>
                  <a:cubicBezTo>
                    <a:pt x="14646" y="58"/>
                    <a:pt x="14643" y="57"/>
                    <a:pt x="14635" y="57"/>
                  </a:cubicBezTo>
                  <a:cubicBezTo>
                    <a:pt x="14488" y="57"/>
                    <a:pt x="12577" y="371"/>
                    <a:pt x="11242" y="593"/>
                  </a:cubicBezTo>
                  <a:cubicBezTo>
                    <a:pt x="10241" y="760"/>
                    <a:pt x="9374" y="1361"/>
                    <a:pt x="8873" y="2228"/>
                  </a:cubicBezTo>
                  <a:cubicBezTo>
                    <a:pt x="7472" y="4663"/>
                    <a:pt x="6572" y="8499"/>
                    <a:pt x="6138" y="11334"/>
                  </a:cubicBezTo>
                  <a:cubicBezTo>
                    <a:pt x="5904" y="13136"/>
                    <a:pt x="5337" y="14870"/>
                    <a:pt x="4437" y="16438"/>
                  </a:cubicBezTo>
                  <a:cubicBezTo>
                    <a:pt x="2535" y="19840"/>
                    <a:pt x="0" y="26045"/>
                    <a:pt x="5404" y="28447"/>
                  </a:cubicBezTo>
                  <a:cubicBezTo>
                    <a:pt x="5406" y="28446"/>
                    <a:pt x="5409" y="28446"/>
                    <a:pt x="5411" y="28446"/>
                  </a:cubicBezTo>
                  <a:cubicBezTo>
                    <a:pt x="5596" y="28446"/>
                    <a:pt x="7519" y="29517"/>
                    <a:pt x="8373" y="29714"/>
                  </a:cubicBezTo>
                  <a:cubicBezTo>
                    <a:pt x="8373" y="29781"/>
                    <a:pt x="16245" y="31682"/>
                    <a:pt x="20048" y="32583"/>
                  </a:cubicBezTo>
                  <a:cubicBezTo>
                    <a:pt x="22183" y="33083"/>
                    <a:pt x="23684" y="33750"/>
                    <a:pt x="25051" y="35018"/>
                  </a:cubicBezTo>
                  <a:cubicBezTo>
                    <a:pt x="25051" y="35018"/>
                    <a:pt x="28421" y="19474"/>
                    <a:pt x="29755" y="6431"/>
                  </a:cubicBezTo>
                  <a:cubicBezTo>
                    <a:pt x="30088" y="3295"/>
                    <a:pt x="27720" y="527"/>
                    <a:pt x="24584" y="326"/>
                  </a:cubicBezTo>
                  <a:lnTo>
                    <a:pt x="23117" y="260"/>
                  </a:lnTo>
                  <a:cubicBezTo>
                    <a:pt x="22933" y="233"/>
                    <a:pt x="19644" y="0"/>
                    <a:pt x="167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8"/>
            <p:cNvSpPr/>
            <p:nvPr/>
          </p:nvSpPr>
          <p:spPr>
            <a:xfrm>
              <a:off x="7451830" y="2763595"/>
              <a:ext cx="240664" cy="270176"/>
            </a:xfrm>
            <a:custGeom>
              <a:avLst/>
              <a:gdLst/>
              <a:ahLst/>
              <a:cxnLst/>
              <a:rect l="l" t="t" r="r" b="b"/>
              <a:pathLst>
                <a:path w="11653" h="13082" extrusionOk="0">
                  <a:moveTo>
                    <a:pt x="10852" y="0"/>
                  </a:moveTo>
                  <a:lnTo>
                    <a:pt x="7016" y="2869"/>
                  </a:lnTo>
                  <a:lnTo>
                    <a:pt x="3880" y="5571"/>
                  </a:lnTo>
                  <a:lnTo>
                    <a:pt x="3780" y="5638"/>
                  </a:lnTo>
                  <a:cubicBezTo>
                    <a:pt x="3814" y="5804"/>
                    <a:pt x="3847" y="5938"/>
                    <a:pt x="3914" y="6105"/>
                  </a:cubicBezTo>
                  <a:cubicBezTo>
                    <a:pt x="3947" y="6271"/>
                    <a:pt x="4014" y="6438"/>
                    <a:pt x="4047" y="6638"/>
                  </a:cubicBezTo>
                  <a:cubicBezTo>
                    <a:pt x="4080" y="6638"/>
                    <a:pt x="4080" y="6672"/>
                    <a:pt x="4080" y="6705"/>
                  </a:cubicBezTo>
                  <a:cubicBezTo>
                    <a:pt x="4547" y="8273"/>
                    <a:pt x="4514" y="8740"/>
                    <a:pt x="1812" y="9941"/>
                  </a:cubicBezTo>
                  <a:cubicBezTo>
                    <a:pt x="867" y="11093"/>
                    <a:pt x="0" y="13082"/>
                    <a:pt x="2525" y="13082"/>
                  </a:cubicBezTo>
                  <a:cubicBezTo>
                    <a:pt x="2851" y="13082"/>
                    <a:pt x="3234" y="13049"/>
                    <a:pt x="3680" y="12976"/>
                  </a:cubicBezTo>
                  <a:cubicBezTo>
                    <a:pt x="6649" y="12576"/>
                    <a:pt x="9451" y="11242"/>
                    <a:pt x="11653" y="9173"/>
                  </a:cubicBezTo>
                  <a:cubicBezTo>
                    <a:pt x="9418" y="7672"/>
                    <a:pt x="10118" y="2802"/>
                    <a:pt x="10852"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7087602" y="4295040"/>
              <a:ext cx="111627" cy="208074"/>
            </a:xfrm>
            <a:custGeom>
              <a:avLst/>
              <a:gdLst/>
              <a:ahLst/>
              <a:cxnLst/>
              <a:rect l="l" t="t" r="r" b="b"/>
              <a:pathLst>
                <a:path w="5405" h="10075" extrusionOk="0">
                  <a:moveTo>
                    <a:pt x="4004" y="0"/>
                  </a:moveTo>
                  <a:lnTo>
                    <a:pt x="1" y="467"/>
                  </a:lnTo>
                  <a:lnTo>
                    <a:pt x="2002" y="10074"/>
                  </a:lnTo>
                  <a:lnTo>
                    <a:pt x="5405" y="9741"/>
                  </a:lnTo>
                  <a:lnTo>
                    <a:pt x="4004"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6963605" y="4470566"/>
              <a:ext cx="259746" cy="105369"/>
            </a:xfrm>
            <a:custGeom>
              <a:avLst/>
              <a:gdLst/>
              <a:ahLst/>
              <a:cxnLst/>
              <a:rect l="l" t="t" r="r" b="b"/>
              <a:pathLst>
                <a:path w="12577" h="5102" extrusionOk="0">
                  <a:moveTo>
                    <a:pt x="11538" y="1"/>
                  </a:moveTo>
                  <a:cubicBezTo>
                    <a:pt x="11518" y="1"/>
                    <a:pt x="11497" y="3"/>
                    <a:pt x="11476" y="7"/>
                  </a:cubicBezTo>
                  <a:lnTo>
                    <a:pt x="7806" y="241"/>
                  </a:lnTo>
                  <a:cubicBezTo>
                    <a:pt x="7339" y="241"/>
                    <a:pt x="6906" y="441"/>
                    <a:pt x="6605" y="775"/>
                  </a:cubicBezTo>
                  <a:cubicBezTo>
                    <a:pt x="5905" y="1508"/>
                    <a:pt x="3670" y="2843"/>
                    <a:pt x="968" y="2943"/>
                  </a:cubicBezTo>
                  <a:cubicBezTo>
                    <a:pt x="201" y="2943"/>
                    <a:pt x="1" y="4711"/>
                    <a:pt x="1769" y="5011"/>
                  </a:cubicBezTo>
                  <a:cubicBezTo>
                    <a:pt x="2152" y="5076"/>
                    <a:pt x="2581" y="5102"/>
                    <a:pt x="3033" y="5102"/>
                  </a:cubicBezTo>
                  <a:cubicBezTo>
                    <a:pt x="4667" y="5102"/>
                    <a:pt x="6587" y="4763"/>
                    <a:pt x="7606" y="4711"/>
                  </a:cubicBezTo>
                  <a:cubicBezTo>
                    <a:pt x="8156" y="4667"/>
                    <a:pt x="8622" y="4655"/>
                    <a:pt x="9034" y="4655"/>
                  </a:cubicBezTo>
                  <a:cubicBezTo>
                    <a:pt x="9506" y="4655"/>
                    <a:pt x="9908" y="4671"/>
                    <a:pt x="10287" y="4671"/>
                  </a:cubicBezTo>
                  <a:cubicBezTo>
                    <a:pt x="10840" y="4671"/>
                    <a:pt x="11343" y="4638"/>
                    <a:pt x="11943" y="4477"/>
                  </a:cubicBezTo>
                  <a:lnTo>
                    <a:pt x="11976" y="4477"/>
                  </a:lnTo>
                  <a:cubicBezTo>
                    <a:pt x="12343" y="4411"/>
                    <a:pt x="12576" y="4044"/>
                    <a:pt x="12510" y="3643"/>
                  </a:cubicBezTo>
                  <a:lnTo>
                    <a:pt x="11809" y="241"/>
                  </a:lnTo>
                  <a:cubicBezTo>
                    <a:pt x="11780" y="96"/>
                    <a:pt x="11675" y="1"/>
                    <a:pt x="11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7086921" y="4295040"/>
              <a:ext cx="99235" cy="124700"/>
            </a:xfrm>
            <a:custGeom>
              <a:avLst/>
              <a:gdLst/>
              <a:ahLst/>
              <a:cxnLst/>
              <a:rect l="l" t="t" r="r" b="b"/>
              <a:pathLst>
                <a:path w="4805" h="6038" extrusionOk="0">
                  <a:moveTo>
                    <a:pt x="4037" y="0"/>
                  </a:moveTo>
                  <a:lnTo>
                    <a:pt x="1" y="467"/>
                  </a:lnTo>
                  <a:lnTo>
                    <a:pt x="1201" y="6038"/>
                  </a:lnTo>
                  <a:lnTo>
                    <a:pt x="4804" y="5304"/>
                  </a:lnTo>
                  <a:lnTo>
                    <a:pt x="40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6948446" y="3579266"/>
              <a:ext cx="761272" cy="819822"/>
            </a:xfrm>
            <a:custGeom>
              <a:avLst/>
              <a:gdLst/>
              <a:ahLst/>
              <a:cxnLst/>
              <a:rect l="l" t="t" r="r" b="b"/>
              <a:pathLst>
                <a:path w="36861" h="39696" extrusionOk="0">
                  <a:moveTo>
                    <a:pt x="30022" y="0"/>
                  </a:moveTo>
                  <a:cubicBezTo>
                    <a:pt x="26720" y="434"/>
                    <a:pt x="23618" y="2735"/>
                    <a:pt x="23618" y="2735"/>
                  </a:cubicBezTo>
                  <a:cubicBezTo>
                    <a:pt x="23618" y="2735"/>
                    <a:pt x="19247" y="2166"/>
                    <a:pt x="14262" y="2166"/>
                  </a:cubicBezTo>
                  <a:cubicBezTo>
                    <a:pt x="11065" y="2166"/>
                    <a:pt x="7615" y="2400"/>
                    <a:pt x="4904" y="3169"/>
                  </a:cubicBezTo>
                  <a:lnTo>
                    <a:pt x="4871" y="3169"/>
                  </a:lnTo>
                  <a:lnTo>
                    <a:pt x="4738" y="3202"/>
                  </a:lnTo>
                  <a:cubicBezTo>
                    <a:pt x="4504" y="3269"/>
                    <a:pt x="4237" y="3369"/>
                    <a:pt x="4004" y="3469"/>
                  </a:cubicBezTo>
                  <a:cubicBezTo>
                    <a:pt x="3904" y="3469"/>
                    <a:pt x="3837" y="3503"/>
                    <a:pt x="3770" y="3536"/>
                  </a:cubicBezTo>
                  <a:lnTo>
                    <a:pt x="3503" y="3636"/>
                  </a:lnTo>
                  <a:lnTo>
                    <a:pt x="3303" y="3736"/>
                  </a:lnTo>
                  <a:cubicBezTo>
                    <a:pt x="3070" y="3836"/>
                    <a:pt x="2870" y="3936"/>
                    <a:pt x="2636" y="4036"/>
                  </a:cubicBezTo>
                  <a:cubicBezTo>
                    <a:pt x="2569" y="4070"/>
                    <a:pt x="2503" y="4103"/>
                    <a:pt x="2436" y="4136"/>
                  </a:cubicBezTo>
                  <a:cubicBezTo>
                    <a:pt x="2302" y="4203"/>
                    <a:pt x="2169" y="4303"/>
                    <a:pt x="2069" y="4370"/>
                  </a:cubicBezTo>
                  <a:lnTo>
                    <a:pt x="1735" y="4570"/>
                  </a:lnTo>
                  <a:cubicBezTo>
                    <a:pt x="1635" y="4670"/>
                    <a:pt x="1502" y="4770"/>
                    <a:pt x="1402" y="4837"/>
                  </a:cubicBezTo>
                  <a:cubicBezTo>
                    <a:pt x="1302" y="4937"/>
                    <a:pt x="1202" y="5037"/>
                    <a:pt x="1102" y="5137"/>
                  </a:cubicBezTo>
                  <a:cubicBezTo>
                    <a:pt x="1068" y="5170"/>
                    <a:pt x="1002" y="5237"/>
                    <a:pt x="968" y="5271"/>
                  </a:cubicBezTo>
                  <a:lnTo>
                    <a:pt x="835" y="5437"/>
                  </a:lnTo>
                  <a:cubicBezTo>
                    <a:pt x="401" y="5938"/>
                    <a:pt x="134" y="6571"/>
                    <a:pt x="34" y="7239"/>
                  </a:cubicBezTo>
                  <a:cubicBezTo>
                    <a:pt x="1" y="7372"/>
                    <a:pt x="1" y="7505"/>
                    <a:pt x="1" y="7639"/>
                  </a:cubicBezTo>
                  <a:cubicBezTo>
                    <a:pt x="1" y="7672"/>
                    <a:pt x="1" y="7706"/>
                    <a:pt x="1" y="7739"/>
                  </a:cubicBezTo>
                  <a:lnTo>
                    <a:pt x="1" y="8740"/>
                  </a:lnTo>
                  <a:cubicBezTo>
                    <a:pt x="34" y="9841"/>
                    <a:pt x="101" y="10941"/>
                    <a:pt x="268" y="12042"/>
                  </a:cubicBezTo>
                  <a:cubicBezTo>
                    <a:pt x="801" y="16112"/>
                    <a:pt x="2069" y="20381"/>
                    <a:pt x="3036" y="24484"/>
                  </a:cubicBezTo>
                  <a:cubicBezTo>
                    <a:pt x="4938" y="32623"/>
                    <a:pt x="6606" y="39695"/>
                    <a:pt x="6606" y="39695"/>
                  </a:cubicBezTo>
                  <a:lnTo>
                    <a:pt x="7339" y="39562"/>
                  </a:lnTo>
                  <a:lnTo>
                    <a:pt x="11276" y="38728"/>
                  </a:lnTo>
                  <a:lnTo>
                    <a:pt x="12143" y="38528"/>
                  </a:lnTo>
                  <a:cubicBezTo>
                    <a:pt x="12143" y="38528"/>
                    <a:pt x="11676" y="16879"/>
                    <a:pt x="8707" y="14177"/>
                  </a:cubicBezTo>
                  <a:lnTo>
                    <a:pt x="8707" y="14177"/>
                  </a:lnTo>
                  <a:lnTo>
                    <a:pt x="26953" y="15178"/>
                  </a:lnTo>
                  <a:cubicBezTo>
                    <a:pt x="27187" y="15178"/>
                    <a:pt x="27420" y="15211"/>
                    <a:pt x="27654" y="15211"/>
                  </a:cubicBezTo>
                  <a:lnTo>
                    <a:pt x="28088" y="15211"/>
                  </a:lnTo>
                  <a:cubicBezTo>
                    <a:pt x="33858" y="15144"/>
                    <a:pt x="36860" y="8706"/>
                    <a:pt x="32024" y="200"/>
                  </a:cubicBezTo>
                  <a:lnTo>
                    <a:pt x="31957" y="200"/>
                  </a:lnTo>
                  <a:lnTo>
                    <a:pt x="30489" y="33"/>
                  </a:lnTo>
                  <a:lnTo>
                    <a:pt x="300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6593656" y="4066313"/>
              <a:ext cx="139879" cy="200494"/>
            </a:xfrm>
            <a:custGeom>
              <a:avLst/>
              <a:gdLst/>
              <a:ahLst/>
              <a:cxnLst/>
              <a:rect l="l" t="t" r="r" b="b"/>
              <a:pathLst>
                <a:path w="6773" h="9708" extrusionOk="0">
                  <a:moveTo>
                    <a:pt x="4604" y="1"/>
                  </a:moveTo>
                  <a:lnTo>
                    <a:pt x="2736" y="3937"/>
                  </a:lnTo>
                  <a:lnTo>
                    <a:pt x="1" y="9708"/>
                  </a:lnTo>
                  <a:lnTo>
                    <a:pt x="3637" y="9341"/>
                  </a:lnTo>
                  <a:lnTo>
                    <a:pt x="5805" y="6005"/>
                  </a:lnTo>
                  <a:lnTo>
                    <a:pt x="6772" y="4504"/>
                  </a:lnTo>
                  <a:lnTo>
                    <a:pt x="4604"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6427817" y="4192583"/>
              <a:ext cx="251300" cy="149421"/>
            </a:xfrm>
            <a:custGeom>
              <a:avLst/>
              <a:gdLst/>
              <a:ahLst/>
              <a:cxnLst/>
              <a:rect l="l" t="t" r="r" b="b"/>
              <a:pathLst>
                <a:path w="12168" h="7235" extrusionOk="0">
                  <a:moveTo>
                    <a:pt x="1277" y="0"/>
                  </a:moveTo>
                  <a:cubicBezTo>
                    <a:pt x="620" y="0"/>
                    <a:pt x="0" y="1356"/>
                    <a:pt x="1426" y="2193"/>
                  </a:cubicBezTo>
                  <a:lnTo>
                    <a:pt x="5863" y="4761"/>
                  </a:lnTo>
                  <a:cubicBezTo>
                    <a:pt x="7631" y="5829"/>
                    <a:pt x="8264" y="6296"/>
                    <a:pt x="9665" y="7163"/>
                  </a:cubicBezTo>
                  <a:cubicBezTo>
                    <a:pt x="9763" y="7212"/>
                    <a:pt x="9869" y="7235"/>
                    <a:pt x="9974" y="7235"/>
                  </a:cubicBezTo>
                  <a:cubicBezTo>
                    <a:pt x="10229" y="7235"/>
                    <a:pt x="10481" y="7099"/>
                    <a:pt x="10599" y="6863"/>
                  </a:cubicBezTo>
                  <a:lnTo>
                    <a:pt x="12100" y="3393"/>
                  </a:lnTo>
                  <a:cubicBezTo>
                    <a:pt x="12167" y="3260"/>
                    <a:pt x="12100" y="3060"/>
                    <a:pt x="11934" y="2993"/>
                  </a:cubicBezTo>
                  <a:lnTo>
                    <a:pt x="8932" y="1125"/>
                  </a:lnTo>
                  <a:cubicBezTo>
                    <a:pt x="8772" y="1011"/>
                    <a:pt x="8597" y="960"/>
                    <a:pt x="8417" y="960"/>
                  </a:cubicBezTo>
                  <a:cubicBezTo>
                    <a:pt x="8333" y="960"/>
                    <a:pt x="8249" y="971"/>
                    <a:pt x="8164" y="992"/>
                  </a:cubicBezTo>
                  <a:cubicBezTo>
                    <a:pt x="7800" y="1051"/>
                    <a:pt x="7390" y="1085"/>
                    <a:pt x="6930" y="1085"/>
                  </a:cubicBezTo>
                  <a:cubicBezTo>
                    <a:pt x="5579" y="1085"/>
                    <a:pt x="3790" y="796"/>
                    <a:pt x="1426" y="24"/>
                  </a:cubicBezTo>
                  <a:cubicBezTo>
                    <a:pt x="1377" y="8"/>
                    <a:pt x="1326" y="0"/>
                    <a:pt x="1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6650162" y="4066313"/>
              <a:ext cx="83374" cy="124018"/>
            </a:xfrm>
            <a:custGeom>
              <a:avLst/>
              <a:gdLst/>
              <a:ahLst/>
              <a:cxnLst/>
              <a:rect l="l" t="t" r="r" b="b"/>
              <a:pathLst>
                <a:path w="4037" h="6005" extrusionOk="0">
                  <a:moveTo>
                    <a:pt x="1868" y="1"/>
                  </a:moveTo>
                  <a:lnTo>
                    <a:pt x="0" y="3937"/>
                  </a:lnTo>
                  <a:lnTo>
                    <a:pt x="3069" y="6005"/>
                  </a:lnTo>
                  <a:lnTo>
                    <a:pt x="4036" y="4504"/>
                  </a:lnTo>
                  <a:lnTo>
                    <a:pt x="18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6648778" y="3462827"/>
              <a:ext cx="1145243" cy="720628"/>
            </a:xfrm>
            <a:custGeom>
              <a:avLst/>
              <a:gdLst/>
              <a:ahLst/>
              <a:cxnLst/>
              <a:rect l="l" t="t" r="r" b="b"/>
              <a:pathLst>
                <a:path w="55453" h="34893" extrusionOk="0">
                  <a:moveTo>
                    <a:pt x="19336" y="0"/>
                  </a:moveTo>
                  <a:cubicBezTo>
                    <a:pt x="14798" y="0"/>
                    <a:pt x="10767" y="2894"/>
                    <a:pt x="9340" y="7239"/>
                  </a:cubicBezTo>
                  <a:cubicBezTo>
                    <a:pt x="5538" y="18781"/>
                    <a:pt x="0" y="31723"/>
                    <a:pt x="0" y="31723"/>
                  </a:cubicBezTo>
                  <a:lnTo>
                    <a:pt x="568" y="32124"/>
                  </a:lnTo>
                  <a:lnTo>
                    <a:pt x="3736" y="34292"/>
                  </a:lnTo>
                  <a:lnTo>
                    <a:pt x="4604" y="34892"/>
                  </a:lnTo>
                  <a:cubicBezTo>
                    <a:pt x="4604" y="34892"/>
                    <a:pt x="9774" y="26753"/>
                    <a:pt x="14744" y="17780"/>
                  </a:cubicBezTo>
                  <a:lnTo>
                    <a:pt x="14744" y="17680"/>
                  </a:lnTo>
                  <a:cubicBezTo>
                    <a:pt x="14611" y="16579"/>
                    <a:pt x="14544" y="15479"/>
                    <a:pt x="14511" y="14378"/>
                  </a:cubicBezTo>
                  <a:lnTo>
                    <a:pt x="14511" y="13377"/>
                  </a:lnTo>
                  <a:cubicBezTo>
                    <a:pt x="14511" y="13244"/>
                    <a:pt x="14544" y="13110"/>
                    <a:pt x="14544" y="12977"/>
                  </a:cubicBezTo>
                  <a:cubicBezTo>
                    <a:pt x="14644" y="12310"/>
                    <a:pt x="14911" y="11676"/>
                    <a:pt x="15345" y="11175"/>
                  </a:cubicBezTo>
                  <a:lnTo>
                    <a:pt x="15478" y="11009"/>
                  </a:lnTo>
                  <a:cubicBezTo>
                    <a:pt x="15512" y="10975"/>
                    <a:pt x="15578" y="10909"/>
                    <a:pt x="15612" y="10875"/>
                  </a:cubicBezTo>
                  <a:cubicBezTo>
                    <a:pt x="15712" y="10775"/>
                    <a:pt x="15812" y="10675"/>
                    <a:pt x="15912" y="10608"/>
                  </a:cubicBezTo>
                  <a:cubicBezTo>
                    <a:pt x="16012" y="10508"/>
                    <a:pt x="16145" y="10408"/>
                    <a:pt x="16245" y="10341"/>
                  </a:cubicBezTo>
                  <a:lnTo>
                    <a:pt x="16579" y="10108"/>
                  </a:lnTo>
                  <a:cubicBezTo>
                    <a:pt x="16679" y="10041"/>
                    <a:pt x="16812" y="9975"/>
                    <a:pt x="16946" y="9874"/>
                  </a:cubicBezTo>
                  <a:cubicBezTo>
                    <a:pt x="17013" y="9841"/>
                    <a:pt x="17079" y="9808"/>
                    <a:pt x="17146" y="9774"/>
                  </a:cubicBezTo>
                  <a:cubicBezTo>
                    <a:pt x="17380" y="9674"/>
                    <a:pt x="17580" y="9574"/>
                    <a:pt x="17813" y="9474"/>
                  </a:cubicBezTo>
                  <a:lnTo>
                    <a:pt x="18013" y="9374"/>
                  </a:lnTo>
                  <a:lnTo>
                    <a:pt x="18280" y="9274"/>
                  </a:lnTo>
                  <a:cubicBezTo>
                    <a:pt x="18347" y="9241"/>
                    <a:pt x="18414" y="9207"/>
                    <a:pt x="18514" y="9207"/>
                  </a:cubicBezTo>
                  <a:cubicBezTo>
                    <a:pt x="18747" y="9107"/>
                    <a:pt x="18981" y="9041"/>
                    <a:pt x="19248" y="8940"/>
                  </a:cubicBezTo>
                  <a:lnTo>
                    <a:pt x="19381" y="8907"/>
                  </a:lnTo>
                  <a:lnTo>
                    <a:pt x="19414" y="8907"/>
                  </a:lnTo>
                  <a:cubicBezTo>
                    <a:pt x="21549" y="9908"/>
                    <a:pt x="25385" y="12243"/>
                    <a:pt x="29522" y="14645"/>
                  </a:cubicBezTo>
                  <a:cubicBezTo>
                    <a:pt x="33991" y="17246"/>
                    <a:pt x="38828" y="19882"/>
                    <a:pt x="42164" y="20849"/>
                  </a:cubicBezTo>
                  <a:cubicBezTo>
                    <a:pt x="42297" y="20882"/>
                    <a:pt x="42464" y="20916"/>
                    <a:pt x="42598" y="20949"/>
                  </a:cubicBezTo>
                  <a:cubicBezTo>
                    <a:pt x="42964" y="21049"/>
                    <a:pt x="43365" y="21149"/>
                    <a:pt x="43765" y="21183"/>
                  </a:cubicBezTo>
                  <a:cubicBezTo>
                    <a:pt x="44288" y="21248"/>
                    <a:pt x="44811" y="21281"/>
                    <a:pt x="45329" y="21281"/>
                  </a:cubicBezTo>
                  <a:cubicBezTo>
                    <a:pt x="50665" y="21281"/>
                    <a:pt x="55452" y="17772"/>
                    <a:pt x="53172" y="9441"/>
                  </a:cubicBezTo>
                  <a:cubicBezTo>
                    <a:pt x="52671" y="7573"/>
                    <a:pt x="51037" y="6205"/>
                    <a:pt x="49069" y="6072"/>
                  </a:cubicBezTo>
                  <a:cubicBezTo>
                    <a:pt x="48202" y="6005"/>
                    <a:pt x="47334" y="5938"/>
                    <a:pt x="46534" y="5838"/>
                  </a:cubicBezTo>
                  <a:lnTo>
                    <a:pt x="46467" y="5838"/>
                  </a:lnTo>
                  <a:lnTo>
                    <a:pt x="44999" y="5705"/>
                  </a:lnTo>
                  <a:lnTo>
                    <a:pt x="44532" y="5638"/>
                  </a:lnTo>
                  <a:lnTo>
                    <a:pt x="41130" y="5271"/>
                  </a:lnTo>
                  <a:cubicBezTo>
                    <a:pt x="41130" y="5271"/>
                    <a:pt x="28821" y="101"/>
                    <a:pt x="19414" y="1"/>
                  </a:cubicBezTo>
                  <a:cubicBezTo>
                    <a:pt x="19388" y="1"/>
                    <a:pt x="19362" y="0"/>
                    <a:pt x="19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7046277" y="3644713"/>
              <a:ext cx="2767" cy="702"/>
            </a:xfrm>
            <a:custGeom>
              <a:avLst/>
              <a:gdLst/>
              <a:ahLst/>
              <a:cxnLst/>
              <a:rect l="l" t="t" r="r" b="b"/>
              <a:pathLst>
                <a:path w="134" h="34" extrusionOk="0">
                  <a:moveTo>
                    <a:pt x="134" y="0"/>
                  </a:moveTo>
                  <a:lnTo>
                    <a:pt x="134" y="0"/>
                  </a:lnTo>
                  <a:lnTo>
                    <a:pt x="1" y="33"/>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7529194" y="2813884"/>
              <a:ext cx="93040" cy="88186"/>
            </a:xfrm>
            <a:custGeom>
              <a:avLst/>
              <a:gdLst/>
              <a:ahLst/>
              <a:cxnLst/>
              <a:rect l="l" t="t" r="r" b="b"/>
              <a:pathLst>
                <a:path w="4505" h="4270" extrusionOk="0">
                  <a:moveTo>
                    <a:pt x="3970" y="0"/>
                  </a:moveTo>
                  <a:lnTo>
                    <a:pt x="3270" y="434"/>
                  </a:lnTo>
                  <a:lnTo>
                    <a:pt x="101" y="3136"/>
                  </a:lnTo>
                  <a:lnTo>
                    <a:pt x="1" y="3203"/>
                  </a:lnTo>
                  <a:cubicBezTo>
                    <a:pt x="68" y="3369"/>
                    <a:pt x="101" y="3503"/>
                    <a:pt x="168" y="3670"/>
                  </a:cubicBezTo>
                  <a:cubicBezTo>
                    <a:pt x="201" y="3836"/>
                    <a:pt x="268" y="4003"/>
                    <a:pt x="301" y="4203"/>
                  </a:cubicBezTo>
                  <a:cubicBezTo>
                    <a:pt x="334" y="4203"/>
                    <a:pt x="334" y="4237"/>
                    <a:pt x="334" y="4270"/>
                  </a:cubicBezTo>
                  <a:cubicBezTo>
                    <a:pt x="1802" y="4070"/>
                    <a:pt x="4504" y="3002"/>
                    <a:pt x="39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7438963" y="2596413"/>
              <a:ext cx="221849" cy="292976"/>
            </a:xfrm>
            <a:custGeom>
              <a:avLst/>
              <a:gdLst/>
              <a:ahLst/>
              <a:cxnLst/>
              <a:rect l="l" t="t" r="r" b="b"/>
              <a:pathLst>
                <a:path w="10742" h="14186" extrusionOk="0">
                  <a:moveTo>
                    <a:pt x="5861" y="1"/>
                  </a:moveTo>
                  <a:cubicBezTo>
                    <a:pt x="5052" y="1"/>
                    <a:pt x="4201" y="216"/>
                    <a:pt x="3369" y="690"/>
                  </a:cubicBezTo>
                  <a:cubicBezTo>
                    <a:pt x="33" y="2558"/>
                    <a:pt x="0" y="7895"/>
                    <a:pt x="1034" y="10964"/>
                  </a:cubicBezTo>
                  <a:cubicBezTo>
                    <a:pt x="1696" y="13045"/>
                    <a:pt x="3571" y="14185"/>
                    <a:pt x="5462" y="14185"/>
                  </a:cubicBezTo>
                  <a:cubicBezTo>
                    <a:pt x="6814" y="14185"/>
                    <a:pt x="8175" y="13603"/>
                    <a:pt x="9107" y="12365"/>
                  </a:cubicBezTo>
                  <a:cubicBezTo>
                    <a:pt x="10741" y="10297"/>
                    <a:pt x="10508" y="8195"/>
                    <a:pt x="10441" y="4626"/>
                  </a:cubicBezTo>
                  <a:cubicBezTo>
                    <a:pt x="10366" y="1947"/>
                    <a:pt x="8299" y="1"/>
                    <a:pt x="5861"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7397245" y="2552981"/>
              <a:ext cx="281390" cy="279511"/>
            </a:xfrm>
            <a:custGeom>
              <a:avLst/>
              <a:gdLst/>
              <a:ahLst/>
              <a:cxnLst/>
              <a:rect l="l" t="t" r="r" b="b"/>
              <a:pathLst>
                <a:path w="13625" h="13534" extrusionOk="0">
                  <a:moveTo>
                    <a:pt x="9010" y="0"/>
                  </a:moveTo>
                  <a:cubicBezTo>
                    <a:pt x="8790" y="0"/>
                    <a:pt x="8540" y="28"/>
                    <a:pt x="8258" y="91"/>
                  </a:cubicBezTo>
                  <a:cubicBezTo>
                    <a:pt x="6290" y="525"/>
                    <a:pt x="3955" y="1926"/>
                    <a:pt x="2821" y="1992"/>
                  </a:cubicBezTo>
                  <a:cubicBezTo>
                    <a:pt x="2320" y="1992"/>
                    <a:pt x="1820" y="2026"/>
                    <a:pt x="1353" y="2126"/>
                  </a:cubicBezTo>
                  <a:cubicBezTo>
                    <a:pt x="819" y="2259"/>
                    <a:pt x="452" y="2659"/>
                    <a:pt x="352" y="3160"/>
                  </a:cubicBezTo>
                  <a:cubicBezTo>
                    <a:pt x="328" y="3518"/>
                    <a:pt x="630" y="3860"/>
                    <a:pt x="962" y="3926"/>
                  </a:cubicBezTo>
                  <a:lnTo>
                    <a:pt x="962" y="3926"/>
                  </a:lnTo>
                  <a:cubicBezTo>
                    <a:pt x="622" y="3938"/>
                    <a:pt x="0" y="4877"/>
                    <a:pt x="619" y="5528"/>
                  </a:cubicBezTo>
                  <a:cubicBezTo>
                    <a:pt x="838" y="5768"/>
                    <a:pt x="1253" y="5864"/>
                    <a:pt x="1783" y="5864"/>
                  </a:cubicBezTo>
                  <a:cubicBezTo>
                    <a:pt x="3763" y="5864"/>
                    <a:pt x="7351" y="4517"/>
                    <a:pt x="8325" y="4227"/>
                  </a:cubicBezTo>
                  <a:cubicBezTo>
                    <a:pt x="8410" y="4202"/>
                    <a:pt x="8495" y="4189"/>
                    <a:pt x="8579" y="4189"/>
                  </a:cubicBezTo>
                  <a:cubicBezTo>
                    <a:pt x="8822" y="4189"/>
                    <a:pt x="9051" y="4295"/>
                    <a:pt x="9225" y="4494"/>
                  </a:cubicBezTo>
                  <a:cubicBezTo>
                    <a:pt x="9959" y="5428"/>
                    <a:pt x="10093" y="7096"/>
                    <a:pt x="10093" y="7096"/>
                  </a:cubicBezTo>
                  <a:cubicBezTo>
                    <a:pt x="10196" y="7074"/>
                    <a:pt x="10299" y="7063"/>
                    <a:pt x="10401" y="7063"/>
                  </a:cubicBezTo>
                  <a:cubicBezTo>
                    <a:pt x="10761" y="7063"/>
                    <a:pt x="11108" y="7196"/>
                    <a:pt x="11393" y="7430"/>
                  </a:cubicBezTo>
                  <a:cubicBezTo>
                    <a:pt x="11994" y="8030"/>
                    <a:pt x="12261" y="8864"/>
                    <a:pt x="12461" y="9698"/>
                  </a:cubicBezTo>
                  <a:cubicBezTo>
                    <a:pt x="12694" y="10965"/>
                    <a:pt x="12828" y="12266"/>
                    <a:pt x="12895" y="13534"/>
                  </a:cubicBezTo>
                  <a:cubicBezTo>
                    <a:pt x="13095" y="11699"/>
                    <a:pt x="13362" y="8997"/>
                    <a:pt x="13495" y="7163"/>
                  </a:cubicBezTo>
                  <a:cubicBezTo>
                    <a:pt x="13625" y="4893"/>
                    <a:pt x="13092" y="1550"/>
                    <a:pt x="10856" y="1550"/>
                  </a:cubicBezTo>
                  <a:cubicBezTo>
                    <a:pt x="10792" y="1550"/>
                    <a:pt x="10726" y="1553"/>
                    <a:pt x="10660" y="1559"/>
                  </a:cubicBezTo>
                  <a:cubicBezTo>
                    <a:pt x="10660" y="1559"/>
                    <a:pt x="10660" y="0"/>
                    <a:pt x="90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7635988" y="2720803"/>
              <a:ext cx="63630" cy="81557"/>
            </a:xfrm>
            <a:custGeom>
              <a:avLst/>
              <a:gdLst/>
              <a:ahLst/>
              <a:cxnLst/>
              <a:rect l="l" t="t" r="r" b="b"/>
              <a:pathLst>
                <a:path w="3081" h="3949" extrusionOk="0">
                  <a:moveTo>
                    <a:pt x="1747" y="0"/>
                  </a:moveTo>
                  <a:cubicBezTo>
                    <a:pt x="1647" y="0"/>
                    <a:pt x="1543" y="12"/>
                    <a:pt x="1435" y="37"/>
                  </a:cubicBezTo>
                  <a:cubicBezTo>
                    <a:pt x="434" y="238"/>
                    <a:pt x="0" y="1705"/>
                    <a:pt x="34" y="2606"/>
                  </a:cubicBezTo>
                  <a:cubicBezTo>
                    <a:pt x="34" y="3367"/>
                    <a:pt x="450" y="3948"/>
                    <a:pt x="1015" y="3948"/>
                  </a:cubicBezTo>
                  <a:cubicBezTo>
                    <a:pt x="1218" y="3948"/>
                    <a:pt x="1440" y="3874"/>
                    <a:pt x="1668" y="3707"/>
                  </a:cubicBezTo>
                  <a:cubicBezTo>
                    <a:pt x="2335" y="3206"/>
                    <a:pt x="2769" y="2506"/>
                    <a:pt x="2902" y="1705"/>
                  </a:cubicBezTo>
                  <a:cubicBezTo>
                    <a:pt x="3081" y="813"/>
                    <a:pt x="2570" y="0"/>
                    <a:pt x="1747"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7491999" y="2748436"/>
              <a:ext cx="21375" cy="45064"/>
            </a:xfrm>
            <a:custGeom>
              <a:avLst/>
              <a:gdLst/>
              <a:ahLst/>
              <a:cxnLst/>
              <a:rect l="l" t="t" r="r" b="b"/>
              <a:pathLst>
                <a:path w="1035" h="2182" extrusionOk="0">
                  <a:moveTo>
                    <a:pt x="434" y="0"/>
                  </a:moveTo>
                  <a:cubicBezTo>
                    <a:pt x="334" y="1468"/>
                    <a:pt x="401" y="1268"/>
                    <a:pt x="1" y="2135"/>
                  </a:cubicBezTo>
                  <a:cubicBezTo>
                    <a:pt x="104" y="2166"/>
                    <a:pt x="214" y="2181"/>
                    <a:pt x="325" y="2181"/>
                  </a:cubicBezTo>
                  <a:cubicBezTo>
                    <a:pt x="572" y="2181"/>
                    <a:pt x="827" y="2107"/>
                    <a:pt x="1035" y="1968"/>
                  </a:cubicBezTo>
                  <a:lnTo>
                    <a:pt x="434" y="0"/>
                  </a:lnTo>
                  <a:close/>
                </a:path>
              </a:pathLst>
            </a:custGeom>
            <a:solidFill>
              <a:srgbClr val="ED8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7520933" y="2682699"/>
              <a:ext cx="42048" cy="16439"/>
            </a:xfrm>
            <a:custGeom>
              <a:avLst/>
              <a:gdLst/>
              <a:ahLst/>
              <a:cxnLst/>
              <a:rect l="l" t="t" r="r" b="b"/>
              <a:pathLst>
                <a:path w="2036" h="796" extrusionOk="0">
                  <a:moveTo>
                    <a:pt x="416" y="0"/>
                  </a:moveTo>
                  <a:cubicBezTo>
                    <a:pt x="327" y="0"/>
                    <a:pt x="244" y="5"/>
                    <a:pt x="167" y="14"/>
                  </a:cubicBezTo>
                  <a:cubicBezTo>
                    <a:pt x="67" y="48"/>
                    <a:pt x="1" y="114"/>
                    <a:pt x="34" y="215"/>
                  </a:cubicBezTo>
                  <a:cubicBezTo>
                    <a:pt x="34" y="297"/>
                    <a:pt x="102" y="357"/>
                    <a:pt x="163" y="357"/>
                  </a:cubicBezTo>
                  <a:cubicBezTo>
                    <a:pt x="176" y="357"/>
                    <a:pt x="189" y="354"/>
                    <a:pt x="201" y="348"/>
                  </a:cubicBezTo>
                  <a:cubicBezTo>
                    <a:pt x="290" y="337"/>
                    <a:pt x="379" y="331"/>
                    <a:pt x="467" y="331"/>
                  </a:cubicBezTo>
                  <a:cubicBezTo>
                    <a:pt x="910" y="331"/>
                    <a:pt x="1340" y="470"/>
                    <a:pt x="1702" y="748"/>
                  </a:cubicBezTo>
                  <a:cubicBezTo>
                    <a:pt x="1725" y="772"/>
                    <a:pt x="1766" y="795"/>
                    <a:pt x="1811" y="795"/>
                  </a:cubicBezTo>
                  <a:cubicBezTo>
                    <a:pt x="1830" y="795"/>
                    <a:pt x="1849" y="791"/>
                    <a:pt x="1869" y="782"/>
                  </a:cubicBezTo>
                  <a:cubicBezTo>
                    <a:pt x="1902" y="782"/>
                    <a:pt x="1935" y="748"/>
                    <a:pt x="1969" y="748"/>
                  </a:cubicBezTo>
                  <a:cubicBezTo>
                    <a:pt x="2035" y="682"/>
                    <a:pt x="2035" y="548"/>
                    <a:pt x="1969" y="515"/>
                  </a:cubicBezTo>
                  <a:cubicBezTo>
                    <a:pt x="1654" y="172"/>
                    <a:pt x="948" y="0"/>
                    <a:pt x="4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a:off x="7452036" y="2689866"/>
              <a:ext cx="31722" cy="24143"/>
            </a:xfrm>
            <a:custGeom>
              <a:avLst/>
              <a:gdLst/>
              <a:ahLst/>
              <a:cxnLst/>
              <a:rect l="l" t="t" r="r" b="b"/>
              <a:pathLst>
                <a:path w="1536" h="1169" extrusionOk="0">
                  <a:moveTo>
                    <a:pt x="1369" y="1"/>
                  </a:moveTo>
                  <a:cubicBezTo>
                    <a:pt x="801" y="68"/>
                    <a:pt x="334" y="401"/>
                    <a:pt x="68" y="902"/>
                  </a:cubicBezTo>
                  <a:cubicBezTo>
                    <a:pt x="1" y="968"/>
                    <a:pt x="34" y="1068"/>
                    <a:pt x="101" y="1135"/>
                  </a:cubicBezTo>
                  <a:cubicBezTo>
                    <a:pt x="134" y="1135"/>
                    <a:pt x="168" y="1168"/>
                    <a:pt x="201" y="1168"/>
                  </a:cubicBezTo>
                  <a:cubicBezTo>
                    <a:pt x="268" y="1135"/>
                    <a:pt x="301" y="1102"/>
                    <a:pt x="334" y="1068"/>
                  </a:cubicBezTo>
                  <a:cubicBezTo>
                    <a:pt x="535" y="668"/>
                    <a:pt x="935" y="401"/>
                    <a:pt x="1369" y="335"/>
                  </a:cubicBezTo>
                  <a:cubicBezTo>
                    <a:pt x="1469" y="335"/>
                    <a:pt x="1535" y="268"/>
                    <a:pt x="1535" y="168"/>
                  </a:cubicBezTo>
                  <a:cubicBezTo>
                    <a:pt x="1535" y="68"/>
                    <a:pt x="1469" y="1"/>
                    <a:pt x="13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p:nvPr/>
          </p:nvSpPr>
          <p:spPr>
            <a:xfrm>
              <a:off x="7511288" y="2787697"/>
              <a:ext cx="54440" cy="62722"/>
            </a:xfrm>
            <a:custGeom>
              <a:avLst/>
              <a:gdLst/>
              <a:ahLst/>
              <a:cxnLst/>
              <a:rect l="l" t="t" r="r" b="b"/>
              <a:pathLst>
                <a:path w="2636" h="3037" extrusionOk="0">
                  <a:moveTo>
                    <a:pt x="2236" y="1"/>
                  </a:moveTo>
                  <a:cubicBezTo>
                    <a:pt x="1869" y="668"/>
                    <a:pt x="901" y="1202"/>
                    <a:pt x="368" y="1435"/>
                  </a:cubicBezTo>
                  <a:cubicBezTo>
                    <a:pt x="167" y="1535"/>
                    <a:pt x="1" y="1568"/>
                    <a:pt x="1" y="1568"/>
                  </a:cubicBezTo>
                  <a:cubicBezTo>
                    <a:pt x="368" y="2035"/>
                    <a:pt x="701" y="2536"/>
                    <a:pt x="1035" y="3036"/>
                  </a:cubicBezTo>
                  <a:lnTo>
                    <a:pt x="1268" y="2936"/>
                  </a:lnTo>
                  <a:cubicBezTo>
                    <a:pt x="2336" y="2469"/>
                    <a:pt x="2636" y="1835"/>
                    <a:pt x="2636" y="1268"/>
                  </a:cubicBezTo>
                  <a:cubicBezTo>
                    <a:pt x="2636" y="1001"/>
                    <a:pt x="2602" y="701"/>
                    <a:pt x="2469" y="434"/>
                  </a:cubicBezTo>
                  <a:cubicBezTo>
                    <a:pt x="2402" y="301"/>
                    <a:pt x="2336" y="134"/>
                    <a:pt x="2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7518868" y="2787015"/>
              <a:ext cx="43432" cy="37216"/>
            </a:xfrm>
            <a:custGeom>
              <a:avLst/>
              <a:gdLst/>
              <a:ahLst/>
              <a:cxnLst/>
              <a:rect l="l" t="t" r="r" b="b"/>
              <a:pathLst>
                <a:path w="2103" h="1802" extrusionOk="0">
                  <a:moveTo>
                    <a:pt x="1869" y="0"/>
                  </a:moveTo>
                  <a:cubicBezTo>
                    <a:pt x="1502" y="667"/>
                    <a:pt x="534" y="1201"/>
                    <a:pt x="1" y="1468"/>
                  </a:cubicBezTo>
                  <a:lnTo>
                    <a:pt x="167" y="1668"/>
                  </a:lnTo>
                  <a:cubicBezTo>
                    <a:pt x="212" y="1757"/>
                    <a:pt x="301" y="1802"/>
                    <a:pt x="395" y="1802"/>
                  </a:cubicBezTo>
                  <a:cubicBezTo>
                    <a:pt x="442" y="1802"/>
                    <a:pt x="490" y="1791"/>
                    <a:pt x="534" y="1768"/>
                  </a:cubicBezTo>
                  <a:cubicBezTo>
                    <a:pt x="1335" y="1401"/>
                    <a:pt x="1869" y="1001"/>
                    <a:pt x="2069" y="567"/>
                  </a:cubicBezTo>
                  <a:cubicBezTo>
                    <a:pt x="2102" y="501"/>
                    <a:pt x="2102" y="401"/>
                    <a:pt x="2069" y="301"/>
                  </a:cubicBezTo>
                  <a:cubicBezTo>
                    <a:pt x="2002" y="200"/>
                    <a:pt x="1935" y="100"/>
                    <a:pt x="1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7537476" y="2813884"/>
              <a:ext cx="28253" cy="34469"/>
            </a:xfrm>
            <a:custGeom>
              <a:avLst/>
              <a:gdLst/>
              <a:ahLst/>
              <a:cxnLst/>
              <a:rect l="l" t="t" r="r" b="b"/>
              <a:pathLst>
                <a:path w="1368" h="1669" extrusionOk="0">
                  <a:moveTo>
                    <a:pt x="1368" y="0"/>
                  </a:moveTo>
                  <a:cubicBezTo>
                    <a:pt x="968" y="200"/>
                    <a:pt x="601" y="467"/>
                    <a:pt x="300" y="801"/>
                  </a:cubicBezTo>
                  <a:cubicBezTo>
                    <a:pt x="134" y="1068"/>
                    <a:pt x="0" y="1368"/>
                    <a:pt x="0" y="1668"/>
                  </a:cubicBezTo>
                  <a:cubicBezTo>
                    <a:pt x="1068" y="1201"/>
                    <a:pt x="1368" y="567"/>
                    <a:pt x="1368" y="0"/>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7483738" y="2784289"/>
              <a:ext cx="77860" cy="42606"/>
            </a:xfrm>
            <a:custGeom>
              <a:avLst/>
              <a:gdLst/>
              <a:ahLst/>
              <a:cxnLst/>
              <a:rect l="l" t="t" r="r" b="b"/>
              <a:pathLst>
                <a:path w="3770" h="2063" extrusionOk="0">
                  <a:moveTo>
                    <a:pt x="2292" y="0"/>
                  </a:moveTo>
                  <a:cubicBezTo>
                    <a:pt x="2183" y="0"/>
                    <a:pt x="2074" y="11"/>
                    <a:pt x="1968" y="32"/>
                  </a:cubicBezTo>
                  <a:cubicBezTo>
                    <a:pt x="1601" y="99"/>
                    <a:pt x="1268" y="266"/>
                    <a:pt x="968" y="433"/>
                  </a:cubicBezTo>
                  <a:cubicBezTo>
                    <a:pt x="768" y="433"/>
                    <a:pt x="567" y="566"/>
                    <a:pt x="501" y="733"/>
                  </a:cubicBezTo>
                  <a:cubicBezTo>
                    <a:pt x="401" y="933"/>
                    <a:pt x="334" y="1100"/>
                    <a:pt x="301" y="1300"/>
                  </a:cubicBezTo>
                  <a:cubicBezTo>
                    <a:pt x="267" y="1500"/>
                    <a:pt x="167" y="1667"/>
                    <a:pt x="0" y="1800"/>
                  </a:cubicBezTo>
                  <a:lnTo>
                    <a:pt x="0" y="1934"/>
                  </a:lnTo>
                  <a:cubicBezTo>
                    <a:pt x="193" y="2021"/>
                    <a:pt x="394" y="2063"/>
                    <a:pt x="592" y="2063"/>
                  </a:cubicBezTo>
                  <a:cubicBezTo>
                    <a:pt x="1150" y="2063"/>
                    <a:pt x="1680" y="1733"/>
                    <a:pt x="1902" y="1166"/>
                  </a:cubicBezTo>
                  <a:cubicBezTo>
                    <a:pt x="2177" y="1317"/>
                    <a:pt x="2490" y="1392"/>
                    <a:pt x="2812" y="1392"/>
                  </a:cubicBezTo>
                  <a:cubicBezTo>
                    <a:pt x="2919" y="1392"/>
                    <a:pt x="3027" y="1383"/>
                    <a:pt x="3136" y="1367"/>
                  </a:cubicBezTo>
                  <a:cubicBezTo>
                    <a:pt x="3269" y="1333"/>
                    <a:pt x="3403" y="1300"/>
                    <a:pt x="3503" y="1200"/>
                  </a:cubicBezTo>
                  <a:cubicBezTo>
                    <a:pt x="3636" y="1066"/>
                    <a:pt x="3703" y="900"/>
                    <a:pt x="3703" y="733"/>
                  </a:cubicBezTo>
                  <a:cubicBezTo>
                    <a:pt x="3770" y="566"/>
                    <a:pt x="3770" y="433"/>
                    <a:pt x="3703" y="299"/>
                  </a:cubicBezTo>
                  <a:cubicBezTo>
                    <a:pt x="3703" y="373"/>
                    <a:pt x="3632" y="396"/>
                    <a:pt x="3545" y="396"/>
                  </a:cubicBezTo>
                  <a:cubicBezTo>
                    <a:pt x="3475" y="396"/>
                    <a:pt x="3396" y="381"/>
                    <a:pt x="3336" y="366"/>
                  </a:cubicBezTo>
                  <a:cubicBezTo>
                    <a:pt x="3203" y="332"/>
                    <a:pt x="3069" y="266"/>
                    <a:pt x="2969" y="166"/>
                  </a:cubicBezTo>
                  <a:cubicBezTo>
                    <a:pt x="2764" y="52"/>
                    <a:pt x="2528" y="0"/>
                    <a:pt x="22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7473391" y="2738027"/>
              <a:ext cx="16563" cy="21520"/>
            </a:xfrm>
            <a:custGeom>
              <a:avLst/>
              <a:gdLst/>
              <a:ahLst/>
              <a:cxnLst/>
              <a:rect l="l" t="t" r="r" b="b"/>
              <a:pathLst>
                <a:path w="802" h="1042" extrusionOk="0">
                  <a:moveTo>
                    <a:pt x="345" y="0"/>
                  </a:moveTo>
                  <a:cubicBezTo>
                    <a:pt x="330" y="0"/>
                    <a:pt x="316" y="2"/>
                    <a:pt x="301" y="4"/>
                  </a:cubicBezTo>
                  <a:cubicBezTo>
                    <a:pt x="101" y="37"/>
                    <a:pt x="1" y="304"/>
                    <a:pt x="68" y="571"/>
                  </a:cubicBezTo>
                  <a:cubicBezTo>
                    <a:pt x="130" y="849"/>
                    <a:pt x="306" y="1042"/>
                    <a:pt x="464" y="1042"/>
                  </a:cubicBezTo>
                  <a:cubicBezTo>
                    <a:pt x="477" y="1042"/>
                    <a:pt x="489" y="1040"/>
                    <a:pt x="501" y="1038"/>
                  </a:cubicBezTo>
                  <a:cubicBezTo>
                    <a:pt x="701" y="1005"/>
                    <a:pt x="802" y="738"/>
                    <a:pt x="735" y="471"/>
                  </a:cubicBezTo>
                  <a:cubicBezTo>
                    <a:pt x="704" y="193"/>
                    <a:pt x="530" y="0"/>
                    <a:pt x="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p:nvPr/>
          </p:nvSpPr>
          <p:spPr>
            <a:xfrm>
              <a:off x="7540904" y="2726999"/>
              <a:ext cx="16563" cy="21520"/>
            </a:xfrm>
            <a:custGeom>
              <a:avLst/>
              <a:gdLst/>
              <a:ahLst/>
              <a:cxnLst/>
              <a:rect l="l" t="t" r="r" b="b"/>
              <a:pathLst>
                <a:path w="802" h="1042" extrusionOk="0">
                  <a:moveTo>
                    <a:pt x="345" y="1"/>
                  </a:moveTo>
                  <a:cubicBezTo>
                    <a:pt x="330" y="1"/>
                    <a:pt x="316" y="2"/>
                    <a:pt x="301" y="4"/>
                  </a:cubicBezTo>
                  <a:cubicBezTo>
                    <a:pt x="101" y="38"/>
                    <a:pt x="1" y="304"/>
                    <a:pt x="68" y="571"/>
                  </a:cubicBezTo>
                  <a:cubicBezTo>
                    <a:pt x="99" y="850"/>
                    <a:pt x="302" y="1042"/>
                    <a:pt x="464" y="1042"/>
                  </a:cubicBezTo>
                  <a:cubicBezTo>
                    <a:pt x="477" y="1042"/>
                    <a:pt x="489" y="1041"/>
                    <a:pt x="501" y="1038"/>
                  </a:cubicBezTo>
                  <a:cubicBezTo>
                    <a:pt x="701" y="1005"/>
                    <a:pt x="802" y="738"/>
                    <a:pt x="735" y="438"/>
                  </a:cubicBezTo>
                  <a:cubicBezTo>
                    <a:pt x="673" y="191"/>
                    <a:pt x="525" y="1"/>
                    <a:pt x="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8"/>
            <p:cNvSpPr/>
            <p:nvPr/>
          </p:nvSpPr>
          <p:spPr>
            <a:xfrm>
              <a:off x="7349393" y="2927555"/>
              <a:ext cx="502248" cy="341221"/>
            </a:xfrm>
            <a:custGeom>
              <a:avLst/>
              <a:gdLst/>
              <a:ahLst/>
              <a:cxnLst/>
              <a:rect l="l" t="t" r="r" b="b"/>
              <a:pathLst>
                <a:path w="24319" h="16522" extrusionOk="0">
                  <a:moveTo>
                    <a:pt x="2569" y="0"/>
                  </a:moveTo>
                  <a:lnTo>
                    <a:pt x="1" y="1068"/>
                  </a:lnTo>
                  <a:cubicBezTo>
                    <a:pt x="735" y="3636"/>
                    <a:pt x="1835" y="5838"/>
                    <a:pt x="2869" y="8306"/>
                  </a:cubicBezTo>
                  <a:cubicBezTo>
                    <a:pt x="3403" y="9574"/>
                    <a:pt x="3803" y="11142"/>
                    <a:pt x="4471" y="12342"/>
                  </a:cubicBezTo>
                  <a:cubicBezTo>
                    <a:pt x="4782" y="12887"/>
                    <a:pt x="5941" y="16522"/>
                    <a:pt x="8954" y="16522"/>
                  </a:cubicBezTo>
                  <a:cubicBezTo>
                    <a:pt x="9814" y="16522"/>
                    <a:pt x="10825" y="16226"/>
                    <a:pt x="12009" y="15478"/>
                  </a:cubicBezTo>
                  <a:cubicBezTo>
                    <a:pt x="12576" y="15345"/>
                    <a:pt x="16412" y="13010"/>
                    <a:pt x="19314" y="11175"/>
                  </a:cubicBezTo>
                  <a:cubicBezTo>
                    <a:pt x="20816" y="10241"/>
                    <a:pt x="22116" y="9040"/>
                    <a:pt x="23151" y="7606"/>
                  </a:cubicBezTo>
                  <a:cubicBezTo>
                    <a:pt x="24318" y="6071"/>
                    <a:pt x="24185" y="3936"/>
                    <a:pt x="22884" y="2569"/>
                  </a:cubicBezTo>
                  <a:cubicBezTo>
                    <a:pt x="22388" y="2015"/>
                    <a:pt x="21715" y="1716"/>
                    <a:pt x="20996" y="1716"/>
                  </a:cubicBezTo>
                  <a:cubicBezTo>
                    <a:pt x="20892" y="1716"/>
                    <a:pt x="20787" y="1722"/>
                    <a:pt x="20682" y="1735"/>
                  </a:cubicBezTo>
                  <a:lnTo>
                    <a:pt x="20582" y="1768"/>
                  </a:lnTo>
                  <a:cubicBezTo>
                    <a:pt x="20215" y="1835"/>
                    <a:pt x="19882" y="1968"/>
                    <a:pt x="19581" y="2168"/>
                  </a:cubicBezTo>
                  <a:cubicBezTo>
                    <a:pt x="16979" y="3970"/>
                    <a:pt x="11609" y="9474"/>
                    <a:pt x="11109" y="9640"/>
                  </a:cubicBezTo>
                  <a:cubicBezTo>
                    <a:pt x="10934" y="9849"/>
                    <a:pt x="10731" y="9934"/>
                    <a:pt x="10516" y="9934"/>
                  </a:cubicBezTo>
                  <a:cubicBezTo>
                    <a:pt x="9663" y="9934"/>
                    <a:pt x="8620" y="8593"/>
                    <a:pt x="8407" y="8273"/>
                  </a:cubicBezTo>
                  <a:cubicBezTo>
                    <a:pt x="7706" y="7305"/>
                    <a:pt x="2569" y="0"/>
                    <a:pt x="25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7299104" y="2853144"/>
              <a:ext cx="105431" cy="104151"/>
            </a:xfrm>
            <a:custGeom>
              <a:avLst/>
              <a:gdLst/>
              <a:ahLst/>
              <a:cxnLst/>
              <a:rect l="l" t="t" r="r" b="b"/>
              <a:pathLst>
                <a:path w="5105" h="5043" extrusionOk="0">
                  <a:moveTo>
                    <a:pt x="2803" y="1"/>
                  </a:moveTo>
                  <a:lnTo>
                    <a:pt x="1" y="3303"/>
                  </a:lnTo>
                  <a:cubicBezTo>
                    <a:pt x="501" y="3803"/>
                    <a:pt x="1035" y="4237"/>
                    <a:pt x="1602" y="4637"/>
                  </a:cubicBezTo>
                  <a:cubicBezTo>
                    <a:pt x="1997" y="4913"/>
                    <a:pt x="2444" y="5042"/>
                    <a:pt x="2885" y="5042"/>
                  </a:cubicBezTo>
                  <a:cubicBezTo>
                    <a:pt x="3673" y="5042"/>
                    <a:pt x="4443" y="4630"/>
                    <a:pt x="4871" y="3903"/>
                  </a:cubicBezTo>
                  <a:cubicBezTo>
                    <a:pt x="5104" y="3503"/>
                    <a:pt x="5071" y="3069"/>
                    <a:pt x="4804" y="2703"/>
                  </a:cubicBezTo>
                  <a:lnTo>
                    <a:pt x="2803" y="1"/>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253648" y="2824933"/>
              <a:ext cx="103345" cy="96427"/>
            </a:xfrm>
            <a:custGeom>
              <a:avLst/>
              <a:gdLst/>
              <a:ahLst/>
              <a:cxnLst/>
              <a:rect l="l" t="t" r="r" b="b"/>
              <a:pathLst>
                <a:path w="5004" h="4669" extrusionOk="0">
                  <a:moveTo>
                    <a:pt x="2284" y="0"/>
                  </a:moveTo>
                  <a:cubicBezTo>
                    <a:pt x="1577" y="0"/>
                    <a:pt x="887" y="370"/>
                    <a:pt x="534" y="1033"/>
                  </a:cubicBezTo>
                  <a:lnTo>
                    <a:pt x="467" y="1133"/>
                  </a:lnTo>
                  <a:cubicBezTo>
                    <a:pt x="0" y="1967"/>
                    <a:pt x="200" y="3034"/>
                    <a:pt x="967" y="3668"/>
                  </a:cubicBezTo>
                  <a:lnTo>
                    <a:pt x="2202" y="4669"/>
                  </a:lnTo>
                  <a:lnTo>
                    <a:pt x="5004" y="1367"/>
                  </a:lnTo>
                  <a:lnTo>
                    <a:pt x="3336" y="299"/>
                  </a:lnTo>
                  <a:cubicBezTo>
                    <a:pt x="3009" y="96"/>
                    <a:pt x="2644" y="0"/>
                    <a:pt x="2284" y="0"/>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8"/>
          <p:cNvSpPr txBox="1">
            <a:spLocks noGrp="1"/>
          </p:cNvSpPr>
          <p:nvPr>
            <p:ph type="subTitle" idx="1"/>
          </p:nvPr>
        </p:nvSpPr>
        <p:spPr>
          <a:xfrm>
            <a:off x="652175" y="2279150"/>
            <a:ext cx="4066500" cy="8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717" name="Google Shape;717;p38"/>
          <p:cNvSpPr txBox="1">
            <a:spLocks noGrp="1"/>
          </p:cNvSpPr>
          <p:nvPr>
            <p:ph type="title" idx="4294967295"/>
          </p:nvPr>
        </p:nvSpPr>
        <p:spPr>
          <a:xfrm>
            <a:off x="840925" y="955275"/>
            <a:ext cx="13674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500">
                <a:solidFill>
                  <a:schemeClr val="lt1"/>
                </a:solidFill>
              </a:rPr>
              <a:t>01</a:t>
            </a:r>
            <a:endParaRPr sz="65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1"/>
        <p:cNvGrpSpPr/>
        <p:nvPr/>
      </p:nvGrpSpPr>
      <p:grpSpPr>
        <a:xfrm>
          <a:off x="0" y="0"/>
          <a:ext cx="0" cy="0"/>
          <a:chOff x="0" y="0"/>
          <a:chExt cx="0" cy="0"/>
        </a:xfrm>
      </p:grpSpPr>
      <p:sp>
        <p:nvSpPr>
          <p:cNvPr id="1362" name="Google Shape;1362;p66"/>
          <p:cNvSpPr txBox="1">
            <a:spLocks noGrp="1"/>
          </p:cNvSpPr>
          <p:nvPr>
            <p:ph type="title"/>
          </p:nvPr>
        </p:nvSpPr>
        <p:spPr>
          <a:xfrm flipH="1">
            <a:off x="4596000" y="2675925"/>
            <a:ext cx="4435800" cy="10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Best Model: ARIMA</a:t>
            </a:r>
            <a:endParaRPr/>
          </a:p>
        </p:txBody>
      </p:sp>
      <p:grpSp>
        <p:nvGrpSpPr>
          <p:cNvPr id="1363" name="Google Shape;1363;p66"/>
          <p:cNvGrpSpPr/>
          <p:nvPr/>
        </p:nvGrpSpPr>
        <p:grpSpPr>
          <a:xfrm>
            <a:off x="715079" y="535036"/>
            <a:ext cx="2701859" cy="2730687"/>
            <a:chOff x="715079" y="535036"/>
            <a:chExt cx="2701859" cy="2730687"/>
          </a:xfrm>
        </p:grpSpPr>
        <p:sp>
          <p:nvSpPr>
            <p:cNvPr id="1364" name="Google Shape;1364;p66"/>
            <p:cNvSpPr/>
            <p:nvPr/>
          </p:nvSpPr>
          <p:spPr>
            <a:xfrm>
              <a:off x="1487566" y="1045400"/>
              <a:ext cx="418428" cy="240326"/>
            </a:xfrm>
            <a:custGeom>
              <a:avLst/>
              <a:gdLst/>
              <a:ahLst/>
              <a:cxnLst/>
              <a:rect l="l" t="t" r="r" b="b"/>
              <a:pathLst>
                <a:path w="22784" h="13095" extrusionOk="0">
                  <a:moveTo>
                    <a:pt x="3621" y="0"/>
                  </a:moveTo>
                  <a:cubicBezTo>
                    <a:pt x="3153" y="0"/>
                    <a:pt x="2733" y="70"/>
                    <a:pt x="2369" y="223"/>
                  </a:cubicBezTo>
                  <a:cubicBezTo>
                    <a:pt x="1768" y="490"/>
                    <a:pt x="1135" y="2425"/>
                    <a:pt x="934" y="2959"/>
                  </a:cubicBezTo>
                  <a:cubicBezTo>
                    <a:pt x="0" y="5194"/>
                    <a:pt x="3870" y="8896"/>
                    <a:pt x="9574" y="11231"/>
                  </a:cubicBezTo>
                  <a:cubicBezTo>
                    <a:pt x="12533" y="12467"/>
                    <a:pt x="15428" y="13094"/>
                    <a:pt x="17648" y="13094"/>
                  </a:cubicBezTo>
                  <a:cubicBezTo>
                    <a:pt x="19683" y="13094"/>
                    <a:pt x="21152" y="12567"/>
                    <a:pt x="21583" y="11498"/>
                  </a:cubicBezTo>
                  <a:cubicBezTo>
                    <a:pt x="21849" y="10864"/>
                    <a:pt x="22783" y="9430"/>
                    <a:pt x="22350" y="8096"/>
                  </a:cubicBezTo>
                  <a:cubicBezTo>
                    <a:pt x="21616" y="5894"/>
                    <a:pt x="16979" y="4793"/>
                    <a:pt x="12910" y="3125"/>
                  </a:cubicBezTo>
                  <a:cubicBezTo>
                    <a:pt x="9286" y="1632"/>
                    <a:pt x="5892" y="0"/>
                    <a:pt x="3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6"/>
            <p:cNvSpPr/>
            <p:nvPr/>
          </p:nvSpPr>
          <p:spPr>
            <a:xfrm>
              <a:off x="1502277" y="1034921"/>
              <a:ext cx="411688" cy="215642"/>
            </a:xfrm>
            <a:custGeom>
              <a:avLst/>
              <a:gdLst/>
              <a:ahLst/>
              <a:cxnLst/>
              <a:rect l="l" t="t" r="r" b="b"/>
              <a:pathLst>
                <a:path w="22417" h="11750" extrusionOk="0">
                  <a:moveTo>
                    <a:pt x="4930" y="1"/>
                  </a:moveTo>
                  <a:cubicBezTo>
                    <a:pt x="2862" y="1"/>
                    <a:pt x="1371" y="543"/>
                    <a:pt x="934" y="1628"/>
                  </a:cubicBezTo>
                  <a:cubicBezTo>
                    <a:pt x="0" y="3863"/>
                    <a:pt x="3869" y="7566"/>
                    <a:pt x="9540" y="9934"/>
                  </a:cubicBezTo>
                  <a:cubicBezTo>
                    <a:pt x="12486" y="11140"/>
                    <a:pt x="15334" y="11750"/>
                    <a:pt x="17528" y="11750"/>
                  </a:cubicBezTo>
                  <a:cubicBezTo>
                    <a:pt x="19582" y="11750"/>
                    <a:pt x="21064" y="11215"/>
                    <a:pt x="21515" y="10134"/>
                  </a:cubicBezTo>
                  <a:cubicBezTo>
                    <a:pt x="22416" y="7866"/>
                    <a:pt x="18580" y="4163"/>
                    <a:pt x="12876" y="1828"/>
                  </a:cubicBezTo>
                  <a:cubicBezTo>
                    <a:pt x="9958" y="610"/>
                    <a:pt x="7120" y="1"/>
                    <a:pt x="4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6"/>
            <p:cNvSpPr/>
            <p:nvPr/>
          </p:nvSpPr>
          <p:spPr>
            <a:xfrm>
              <a:off x="2054843" y="841174"/>
              <a:ext cx="384122" cy="309552"/>
            </a:xfrm>
            <a:custGeom>
              <a:avLst/>
              <a:gdLst/>
              <a:ahLst/>
              <a:cxnLst/>
              <a:rect l="l" t="t" r="r" b="b"/>
              <a:pathLst>
                <a:path w="20916" h="16867" extrusionOk="0">
                  <a:moveTo>
                    <a:pt x="16416" y="1"/>
                  </a:moveTo>
                  <a:cubicBezTo>
                    <a:pt x="14178" y="1"/>
                    <a:pt x="11128" y="3212"/>
                    <a:pt x="7872" y="5747"/>
                  </a:cubicBezTo>
                  <a:cubicBezTo>
                    <a:pt x="4136" y="8649"/>
                    <a:pt x="367" y="11151"/>
                    <a:pt x="100" y="13420"/>
                  </a:cubicBezTo>
                  <a:cubicBezTo>
                    <a:pt x="0" y="14120"/>
                    <a:pt x="1401" y="15588"/>
                    <a:pt x="1735" y="16021"/>
                  </a:cubicBezTo>
                  <a:cubicBezTo>
                    <a:pt x="2180" y="16595"/>
                    <a:pt x="2944" y="16867"/>
                    <a:pt x="3927" y="16867"/>
                  </a:cubicBezTo>
                  <a:cubicBezTo>
                    <a:pt x="6258" y="16867"/>
                    <a:pt x="9817" y="15337"/>
                    <a:pt x="13243" y="12686"/>
                  </a:cubicBezTo>
                  <a:cubicBezTo>
                    <a:pt x="18080" y="8950"/>
                    <a:pt x="20915" y="4313"/>
                    <a:pt x="19447" y="2378"/>
                  </a:cubicBezTo>
                  <a:cubicBezTo>
                    <a:pt x="19014" y="1845"/>
                    <a:pt x="18247" y="344"/>
                    <a:pt x="16846" y="43"/>
                  </a:cubicBezTo>
                  <a:cubicBezTo>
                    <a:pt x="16706" y="15"/>
                    <a:pt x="16562" y="1"/>
                    <a:pt x="16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6"/>
            <p:cNvSpPr/>
            <p:nvPr/>
          </p:nvSpPr>
          <p:spPr>
            <a:xfrm>
              <a:off x="2036459" y="840311"/>
              <a:ext cx="377988" cy="280628"/>
            </a:xfrm>
            <a:custGeom>
              <a:avLst/>
              <a:gdLst/>
              <a:ahLst/>
              <a:cxnLst/>
              <a:rect l="l" t="t" r="r" b="b"/>
              <a:pathLst>
                <a:path w="20582" h="15291" extrusionOk="0">
                  <a:moveTo>
                    <a:pt x="16937" y="1"/>
                  </a:moveTo>
                  <a:cubicBezTo>
                    <a:pt x="14618" y="1"/>
                    <a:pt x="11045" y="1531"/>
                    <a:pt x="7606" y="4193"/>
                  </a:cubicBezTo>
                  <a:cubicBezTo>
                    <a:pt x="2736" y="7963"/>
                    <a:pt x="0" y="12566"/>
                    <a:pt x="1468" y="14467"/>
                  </a:cubicBezTo>
                  <a:cubicBezTo>
                    <a:pt x="1909" y="15026"/>
                    <a:pt x="2664" y="15291"/>
                    <a:pt x="3634" y="15291"/>
                  </a:cubicBezTo>
                  <a:cubicBezTo>
                    <a:pt x="5965" y="15291"/>
                    <a:pt x="9537" y="13760"/>
                    <a:pt x="12976" y="11098"/>
                  </a:cubicBezTo>
                  <a:cubicBezTo>
                    <a:pt x="17813" y="7329"/>
                    <a:pt x="20582" y="2726"/>
                    <a:pt x="19081" y="824"/>
                  </a:cubicBezTo>
                  <a:cubicBezTo>
                    <a:pt x="18650" y="266"/>
                    <a:pt x="17902" y="1"/>
                    <a:pt x="16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6"/>
            <p:cNvSpPr/>
            <p:nvPr/>
          </p:nvSpPr>
          <p:spPr>
            <a:xfrm>
              <a:off x="1567821" y="560821"/>
              <a:ext cx="489482" cy="217697"/>
            </a:xfrm>
            <a:custGeom>
              <a:avLst/>
              <a:gdLst/>
              <a:ahLst/>
              <a:cxnLst/>
              <a:rect l="l" t="t" r="r" b="b"/>
              <a:pathLst>
                <a:path w="26653" h="11862" extrusionOk="0">
                  <a:moveTo>
                    <a:pt x="4465" y="1"/>
                  </a:moveTo>
                  <a:cubicBezTo>
                    <a:pt x="3199" y="1"/>
                    <a:pt x="2157" y="197"/>
                    <a:pt x="1435" y="709"/>
                  </a:cubicBezTo>
                  <a:cubicBezTo>
                    <a:pt x="801" y="1176"/>
                    <a:pt x="601" y="3511"/>
                    <a:pt x="501" y="4145"/>
                  </a:cubicBezTo>
                  <a:cubicBezTo>
                    <a:pt x="0" y="6880"/>
                    <a:pt x="5271" y="10116"/>
                    <a:pt x="12242" y="11350"/>
                  </a:cubicBezTo>
                  <a:cubicBezTo>
                    <a:pt x="14150" y="11697"/>
                    <a:pt x="15995" y="11861"/>
                    <a:pt x="17678" y="11861"/>
                  </a:cubicBezTo>
                  <a:cubicBezTo>
                    <a:pt x="22148" y="11861"/>
                    <a:pt x="25479" y="10701"/>
                    <a:pt x="25819" y="8715"/>
                  </a:cubicBezTo>
                  <a:cubicBezTo>
                    <a:pt x="25952" y="7914"/>
                    <a:pt x="26653" y="6079"/>
                    <a:pt x="25819" y="4678"/>
                  </a:cubicBezTo>
                  <a:cubicBezTo>
                    <a:pt x="24484" y="2377"/>
                    <a:pt x="19014" y="2310"/>
                    <a:pt x="14010" y="1409"/>
                  </a:cubicBezTo>
                  <a:cubicBezTo>
                    <a:pt x="10430" y="787"/>
                    <a:pt x="6998" y="1"/>
                    <a:pt x="4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6"/>
            <p:cNvSpPr/>
            <p:nvPr/>
          </p:nvSpPr>
          <p:spPr>
            <a:xfrm>
              <a:off x="1575167" y="535036"/>
              <a:ext cx="482136" cy="200134"/>
            </a:xfrm>
            <a:custGeom>
              <a:avLst/>
              <a:gdLst/>
              <a:ahLst/>
              <a:cxnLst/>
              <a:rect l="l" t="t" r="r" b="b"/>
              <a:pathLst>
                <a:path w="26253" h="10905" extrusionOk="0">
                  <a:moveTo>
                    <a:pt x="8776" y="0"/>
                  </a:moveTo>
                  <a:cubicBezTo>
                    <a:pt x="4240" y="0"/>
                    <a:pt x="869" y="1200"/>
                    <a:pt x="501" y="3215"/>
                  </a:cubicBezTo>
                  <a:cubicBezTo>
                    <a:pt x="1" y="5950"/>
                    <a:pt x="5271" y="9186"/>
                    <a:pt x="12243" y="10420"/>
                  </a:cubicBezTo>
                  <a:cubicBezTo>
                    <a:pt x="14101" y="10749"/>
                    <a:pt x="15893" y="10905"/>
                    <a:pt x="17532" y="10905"/>
                  </a:cubicBezTo>
                  <a:cubicBezTo>
                    <a:pt x="22040" y="10905"/>
                    <a:pt x="25385" y="9724"/>
                    <a:pt x="25752" y="7718"/>
                  </a:cubicBezTo>
                  <a:cubicBezTo>
                    <a:pt x="26253" y="4949"/>
                    <a:pt x="20982" y="1747"/>
                    <a:pt x="14011" y="479"/>
                  </a:cubicBezTo>
                  <a:cubicBezTo>
                    <a:pt x="12173" y="154"/>
                    <a:pt x="10400" y="0"/>
                    <a:pt x="8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6"/>
            <p:cNvSpPr/>
            <p:nvPr/>
          </p:nvSpPr>
          <p:spPr>
            <a:xfrm>
              <a:off x="938067" y="2005732"/>
              <a:ext cx="1947480" cy="1253659"/>
            </a:xfrm>
            <a:custGeom>
              <a:avLst/>
              <a:gdLst/>
              <a:ahLst/>
              <a:cxnLst/>
              <a:rect l="l" t="t" r="r" b="b"/>
              <a:pathLst>
                <a:path w="106043" h="68310" extrusionOk="0">
                  <a:moveTo>
                    <a:pt x="96571" y="0"/>
                  </a:moveTo>
                  <a:cubicBezTo>
                    <a:pt x="96559" y="0"/>
                    <a:pt x="96547" y="0"/>
                    <a:pt x="96536" y="0"/>
                  </a:cubicBezTo>
                  <a:lnTo>
                    <a:pt x="53605" y="2502"/>
                  </a:lnTo>
                  <a:cubicBezTo>
                    <a:pt x="52104" y="2602"/>
                    <a:pt x="50603" y="2969"/>
                    <a:pt x="49235" y="3570"/>
                  </a:cubicBezTo>
                  <a:lnTo>
                    <a:pt x="2602" y="24418"/>
                  </a:lnTo>
                  <a:cubicBezTo>
                    <a:pt x="934" y="25185"/>
                    <a:pt x="0" y="26986"/>
                    <a:pt x="367" y="28788"/>
                  </a:cubicBezTo>
                  <a:lnTo>
                    <a:pt x="8073" y="65214"/>
                  </a:lnTo>
                  <a:cubicBezTo>
                    <a:pt x="8473" y="67090"/>
                    <a:pt x="10149" y="68310"/>
                    <a:pt x="11919" y="68310"/>
                  </a:cubicBezTo>
                  <a:cubicBezTo>
                    <a:pt x="12509" y="68310"/>
                    <a:pt x="13109" y="68174"/>
                    <a:pt x="13677" y="67882"/>
                  </a:cubicBezTo>
                  <a:lnTo>
                    <a:pt x="59709" y="44899"/>
                  </a:lnTo>
                  <a:lnTo>
                    <a:pt x="102173" y="43498"/>
                  </a:lnTo>
                  <a:cubicBezTo>
                    <a:pt x="104375" y="43431"/>
                    <a:pt x="106042" y="41430"/>
                    <a:pt x="105709" y="39228"/>
                  </a:cubicBezTo>
                  <a:lnTo>
                    <a:pt x="100038" y="4370"/>
                  </a:lnTo>
                  <a:cubicBezTo>
                    <a:pt x="99740" y="2580"/>
                    <a:pt x="98388" y="0"/>
                    <a:pt x="96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6"/>
            <p:cNvSpPr/>
            <p:nvPr/>
          </p:nvSpPr>
          <p:spPr>
            <a:xfrm>
              <a:off x="715079" y="1570465"/>
              <a:ext cx="1156003" cy="1185828"/>
            </a:xfrm>
            <a:custGeom>
              <a:avLst/>
              <a:gdLst/>
              <a:ahLst/>
              <a:cxnLst/>
              <a:rect l="l" t="t" r="r" b="b"/>
              <a:pathLst>
                <a:path w="62946" h="64614" extrusionOk="0">
                  <a:moveTo>
                    <a:pt x="22516" y="0"/>
                  </a:moveTo>
                  <a:lnTo>
                    <a:pt x="0" y="20782"/>
                  </a:lnTo>
                  <a:lnTo>
                    <a:pt x="40429" y="64613"/>
                  </a:lnTo>
                  <a:lnTo>
                    <a:pt x="62945" y="43865"/>
                  </a:lnTo>
                  <a:lnTo>
                    <a:pt x="225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6"/>
            <p:cNvSpPr/>
            <p:nvPr/>
          </p:nvSpPr>
          <p:spPr>
            <a:xfrm>
              <a:off x="766538" y="1620054"/>
              <a:ext cx="1059201" cy="1088487"/>
            </a:xfrm>
            <a:custGeom>
              <a:avLst/>
              <a:gdLst/>
              <a:ahLst/>
              <a:cxnLst/>
              <a:rect l="l" t="t" r="r" b="b"/>
              <a:pathLst>
                <a:path w="57675" h="59310" fill="none" extrusionOk="0">
                  <a:moveTo>
                    <a:pt x="0" y="18313"/>
                  </a:moveTo>
                  <a:lnTo>
                    <a:pt x="19881" y="0"/>
                  </a:lnTo>
                  <a:lnTo>
                    <a:pt x="57675" y="40996"/>
                  </a:lnTo>
                  <a:lnTo>
                    <a:pt x="37794" y="59309"/>
                  </a:lnTo>
                  <a:close/>
                </a:path>
              </a:pathLst>
            </a:custGeom>
            <a:solidFill>
              <a:schemeClr val="accent1"/>
            </a:solidFill>
            <a:ln w="1000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6"/>
            <p:cNvSpPr/>
            <p:nvPr/>
          </p:nvSpPr>
          <p:spPr>
            <a:xfrm>
              <a:off x="1161055" y="2040454"/>
              <a:ext cx="259149" cy="235609"/>
            </a:xfrm>
            <a:custGeom>
              <a:avLst/>
              <a:gdLst/>
              <a:ahLst/>
              <a:cxnLst/>
              <a:rect l="l" t="t" r="r" b="b"/>
              <a:pathLst>
                <a:path w="14111" h="12838" extrusionOk="0">
                  <a:moveTo>
                    <a:pt x="5643" y="1"/>
                  </a:moveTo>
                  <a:cubicBezTo>
                    <a:pt x="4387" y="1"/>
                    <a:pt x="3208" y="404"/>
                    <a:pt x="2302" y="1244"/>
                  </a:cubicBezTo>
                  <a:cubicBezTo>
                    <a:pt x="0" y="3345"/>
                    <a:pt x="300" y="7382"/>
                    <a:pt x="2936" y="10217"/>
                  </a:cubicBezTo>
                  <a:cubicBezTo>
                    <a:pt x="4512" y="11933"/>
                    <a:pt x="6565" y="12837"/>
                    <a:pt x="8454" y="12837"/>
                  </a:cubicBezTo>
                  <a:cubicBezTo>
                    <a:pt x="9723" y="12837"/>
                    <a:pt x="10917" y="12429"/>
                    <a:pt x="11842" y="11585"/>
                  </a:cubicBezTo>
                  <a:cubicBezTo>
                    <a:pt x="14110" y="9517"/>
                    <a:pt x="13810" y="5480"/>
                    <a:pt x="11175" y="2612"/>
                  </a:cubicBezTo>
                  <a:cubicBezTo>
                    <a:pt x="9593" y="910"/>
                    <a:pt x="7530" y="1"/>
                    <a:pt x="5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6"/>
            <p:cNvSpPr/>
            <p:nvPr/>
          </p:nvSpPr>
          <p:spPr>
            <a:xfrm>
              <a:off x="952759" y="1255793"/>
              <a:ext cx="902383" cy="1220111"/>
            </a:xfrm>
            <a:custGeom>
              <a:avLst/>
              <a:gdLst/>
              <a:ahLst/>
              <a:cxnLst/>
              <a:rect l="l" t="t" r="r" b="b"/>
              <a:pathLst>
                <a:path w="49136" h="66482" extrusionOk="0">
                  <a:moveTo>
                    <a:pt x="28788" y="1"/>
                  </a:moveTo>
                  <a:lnTo>
                    <a:pt x="1" y="10442"/>
                  </a:lnTo>
                  <a:lnTo>
                    <a:pt x="20315" y="66482"/>
                  </a:lnTo>
                  <a:lnTo>
                    <a:pt x="49136" y="56041"/>
                  </a:lnTo>
                  <a:lnTo>
                    <a:pt x="287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6"/>
            <p:cNvSpPr/>
            <p:nvPr/>
          </p:nvSpPr>
          <p:spPr>
            <a:xfrm>
              <a:off x="998708" y="1301711"/>
              <a:ext cx="815388" cy="1131340"/>
            </a:xfrm>
            <a:custGeom>
              <a:avLst/>
              <a:gdLst/>
              <a:ahLst/>
              <a:cxnLst/>
              <a:rect l="l" t="t" r="r" b="b"/>
              <a:pathLst>
                <a:path w="44399" h="61645" fill="none" extrusionOk="0">
                  <a:moveTo>
                    <a:pt x="0" y="9207"/>
                  </a:moveTo>
                  <a:lnTo>
                    <a:pt x="25385" y="1"/>
                  </a:lnTo>
                  <a:lnTo>
                    <a:pt x="44399" y="52438"/>
                  </a:lnTo>
                  <a:lnTo>
                    <a:pt x="18981" y="61645"/>
                  </a:lnTo>
                  <a:close/>
                </a:path>
              </a:pathLst>
            </a:custGeom>
            <a:solidFill>
              <a:schemeClr val="accent1"/>
            </a:solidFill>
            <a:ln w="1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6"/>
            <p:cNvSpPr/>
            <p:nvPr/>
          </p:nvSpPr>
          <p:spPr>
            <a:xfrm>
              <a:off x="1282337" y="1733362"/>
              <a:ext cx="242620" cy="252989"/>
            </a:xfrm>
            <a:custGeom>
              <a:avLst/>
              <a:gdLst/>
              <a:ahLst/>
              <a:cxnLst/>
              <a:rect l="l" t="t" r="r" b="b"/>
              <a:pathLst>
                <a:path w="13211" h="13785" extrusionOk="0">
                  <a:moveTo>
                    <a:pt x="5738" y="1"/>
                  </a:moveTo>
                  <a:cubicBezTo>
                    <a:pt x="5220" y="1"/>
                    <a:pt x="4704" y="86"/>
                    <a:pt x="4204" y="264"/>
                  </a:cubicBezTo>
                  <a:cubicBezTo>
                    <a:pt x="1302" y="1332"/>
                    <a:pt x="1" y="5168"/>
                    <a:pt x="1335" y="8804"/>
                  </a:cubicBezTo>
                  <a:cubicBezTo>
                    <a:pt x="2407" y="11826"/>
                    <a:pt x="4927" y="13785"/>
                    <a:pt x="7423" y="13785"/>
                  </a:cubicBezTo>
                  <a:cubicBezTo>
                    <a:pt x="7957" y="13785"/>
                    <a:pt x="8490" y="13695"/>
                    <a:pt x="9007" y="13507"/>
                  </a:cubicBezTo>
                  <a:cubicBezTo>
                    <a:pt x="11909" y="12473"/>
                    <a:pt x="13210" y="8637"/>
                    <a:pt x="11876" y="5001"/>
                  </a:cubicBezTo>
                  <a:cubicBezTo>
                    <a:pt x="10772" y="1964"/>
                    <a:pt x="8228" y="1"/>
                    <a:pt x="57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6"/>
            <p:cNvSpPr/>
            <p:nvPr/>
          </p:nvSpPr>
          <p:spPr>
            <a:xfrm>
              <a:off x="1970290" y="2152662"/>
              <a:ext cx="666539" cy="41642"/>
            </a:xfrm>
            <a:custGeom>
              <a:avLst/>
              <a:gdLst/>
              <a:ahLst/>
              <a:cxnLst/>
              <a:rect l="l" t="t" r="r" b="b"/>
              <a:pathLst>
                <a:path w="36294" h="2269" fill="none" extrusionOk="0">
                  <a:moveTo>
                    <a:pt x="1" y="2268"/>
                  </a:moveTo>
                  <a:lnTo>
                    <a:pt x="36293" y="0"/>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6"/>
            <p:cNvSpPr/>
            <p:nvPr/>
          </p:nvSpPr>
          <p:spPr>
            <a:xfrm>
              <a:off x="1890054" y="2211426"/>
              <a:ext cx="121925" cy="558944"/>
            </a:xfrm>
            <a:custGeom>
              <a:avLst/>
              <a:gdLst/>
              <a:ahLst/>
              <a:cxnLst/>
              <a:rect l="l" t="t" r="r" b="b"/>
              <a:pathLst>
                <a:path w="6639" h="30456" fill="none" extrusionOk="0">
                  <a:moveTo>
                    <a:pt x="0" y="0"/>
                  </a:moveTo>
                  <a:lnTo>
                    <a:pt x="6638" y="30456"/>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6"/>
            <p:cNvSpPr/>
            <p:nvPr/>
          </p:nvSpPr>
          <p:spPr>
            <a:xfrm>
              <a:off x="1077733" y="2715863"/>
              <a:ext cx="151952" cy="430384"/>
            </a:xfrm>
            <a:custGeom>
              <a:avLst/>
              <a:gdLst/>
              <a:ahLst/>
              <a:cxnLst/>
              <a:rect l="l" t="t" r="r" b="b"/>
              <a:pathLst>
                <a:path w="8274" h="23451" extrusionOk="0">
                  <a:moveTo>
                    <a:pt x="1" y="1"/>
                  </a:moveTo>
                  <a:lnTo>
                    <a:pt x="4704" y="23451"/>
                  </a:lnTo>
                  <a:cubicBezTo>
                    <a:pt x="4704" y="23451"/>
                    <a:pt x="8273" y="1414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6"/>
            <p:cNvSpPr/>
            <p:nvPr/>
          </p:nvSpPr>
          <p:spPr>
            <a:xfrm>
              <a:off x="1089376" y="2403045"/>
              <a:ext cx="766996" cy="410013"/>
            </a:xfrm>
            <a:custGeom>
              <a:avLst/>
              <a:gdLst/>
              <a:ahLst/>
              <a:cxnLst/>
              <a:rect l="l" t="t" r="r" b="b"/>
              <a:pathLst>
                <a:path w="41764" h="22341" extrusionOk="0">
                  <a:moveTo>
                    <a:pt x="0" y="17346"/>
                  </a:moveTo>
                  <a:cubicBezTo>
                    <a:pt x="2" y="17349"/>
                    <a:pt x="5" y="17351"/>
                    <a:pt x="12" y="17352"/>
                  </a:cubicBezTo>
                  <a:lnTo>
                    <a:pt x="12" y="17352"/>
                  </a:lnTo>
                  <a:cubicBezTo>
                    <a:pt x="4" y="17348"/>
                    <a:pt x="0" y="17346"/>
                    <a:pt x="0" y="17346"/>
                  </a:cubicBezTo>
                  <a:close/>
                  <a:moveTo>
                    <a:pt x="41563" y="0"/>
                  </a:moveTo>
                  <a:cubicBezTo>
                    <a:pt x="41562" y="1"/>
                    <a:pt x="1085" y="17353"/>
                    <a:pt x="21" y="17353"/>
                  </a:cubicBezTo>
                  <a:cubicBezTo>
                    <a:pt x="18" y="17353"/>
                    <a:pt x="15" y="17352"/>
                    <a:pt x="12" y="17352"/>
                  </a:cubicBezTo>
                  <a:lnTo>
                    <a:pt x="12" y="17352"/>
                  </a:lnTo>
                  <a:cubicBezTo>
                    <a:pt x="382" y="17547"/>
                    <a:pt x="9589" y="22341"/>
                    <a:pt x="19308" y="22341"/>
                  </a:cubicBezTo>
                  <a:cubicBezTo>
                    <a:pt x="23002" y="22341"/>
                    <a:pt x="26770" y="21648"/>
                    <a:pt x="30155" y="19748"/>
                  </a:cubicBezTo>
                  <a:cubicBezTo>
                    <a:pt x="37360" y="15845"/>
                    <a:pt x="41763" y="8206"/>
                    <a:pt x="415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6"/>
            <p:cNvSpPr/>
            <p:nvPr/>
          </p:nvSpPr>
          <p:spPr>
            <a:xfrm>
              <a:off x="1852681" y="2403045"/>
              <a:ext cx="94359" cy="383237"/>
            </a:xfrm>
            <a:custGeom>
              <a:avLst/>
              <a:gdLst/>
              <a:ahLst/>
              <a:cxnLst/>
              <a:rect l="l" t="t" r="r" b="b"/>
              <a:pathLst>
                <a:path w="5138" h="20882" extrusionOk="0">
                  <a:moveTo>
                    <a:pt x="0" y="0"/>
                  </a:moveTo>
                  <a:lnTo>
                    <a:pt x="3903" y="20882"/>
                  </a:lnTo>
                  <a:cubicBezTo>
                    <a:pt x="5137" y="7706"/>
                    <a:pt x="1" y="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6"/>
            <p:cNvSpPr/>
            <p:nvPr/>
          </p:nvSpPr>
          <p:spPr>
            <a:xfrm>
              <a:off x="1823885" y="2194285"/>
              <a:ext cx="17171" cy="7359"/>
            </a:xfrm>
            <a:custGeom>
              <a:avLst/>
              <a:gdLst/>
              <a:ahLst/>
              <a:cxnLst/>
              <a:rect l="l" t="t" r="r" b="b"/>
              <a:pathLst>
                <a:path w="935" h="401" fill="none" extrusionOk="0">
                  <a:moveTo>
                    <a:pt x="1" y="401"/>
                  </a:moveTo>
                  <a:lnTo>
                    <a:pt x="935"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6"/>
            <p:cNvSpPr/>
            <p:nvPr/>
          </p:nvSpPr>
          <p:spPr>
            <a:xfrm>
              <a:off x="1992347" y="2278762"/>
              <a:ext cx="667145" cy="41036"/>
            </a:xfrm>
            <a:custGeom>
              <a:avLst/>
              <a:gdLst/>
              <a:ahLst/>
              <a:cxnLst/>
              <a:rect l="l" t="t" r="r" b="b"/>
              <a:pathLst>
                <a:path w="36327" h="2236" fill="none" extrusionOk="0">
                  <a:moveTo>
                    <a:pt x="1" y="2236"/>
                  </a:moveTo>
                  <a:lnTo>
                    <a:pt x="36327" y="1"/>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6"/>
            <p:cNvSpPr/>
            <p:nvPr/>
          </p:nvSpPr>
          <p:spPr>
            <a:xfrm>
              <a:off x="2022373" y="2435492"/>
              <a:ext cx="667145" cy="41036"/>
            </a:xfrm>
            <a:custGeom>
              <a:avLst/>
              <a:gdLst/>
              <a:ahLst/>
              <a:cxnLst/>
              <a:rect l="l" t="t" r="r" b="b"/>
              <a:pathLst>
                <a:path w="36327" h="2236" fill="none" extrusionOk="0">
                  <a:moveTo>
                    <a:pt x="0" y="2235"/>
                  </a:moveTo>
                  <a:lnTo>
                    <a:pt x="36326" y="0"/>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6"/>
            <p:cNvSpPr/>
            <p:nvPr/>
          </p:nvSpPr>
          <p:spPr>
            <a:xfrm>
              <a:off x="2257005" y="1362935"/>
              <a:ext cx="333876" cy="264625"/>
            </a:xfrm>
            <a:custGeom>
              <a:avLst/>
              <a:gdLst/>
              <a:ahLst/>
              <a:cxnLst/>
              <a:rect l="l" t="t" r="r" b="b"/>
              <a:pathLst>
                <a:path w="18180" h="14419" extrusionOk="0">
                  <a:moveTo>
                    <a:pt x="15578" y="0"/>
                  </a:moveTo>
                  <a:cubicBezTo>
                    <a:pt x="15578" y="0"/>
                    <a:pt x="14677" y="9707"/>
                    <a:pt x="11041" y="10541"/>
                  </a:cubicBezTo>
                  <a:cubicBezTo>
                    <a:pt x="10273" y="10713"/>
                    <a:pt x="9494" y="10798"/>
                    <a:pt x="8716" y="10798"/>
                  </a:cubicBezTo>
                  <a:cubicBezTo>
                    <a:pt x="7229" y="10798"/>
                    <a:pt x="5749" y="10487"/>
                    <a:pt x="4370" y="9874"/>
                  </a:cubicBezTo>
                  <a:lnTo>
                    <a:pt x="1434" y="7639"/>
                  </a:lnTo>
                  <a:lnTo>
                    <a:pt x="0" y="12643"/>
                  </a:lnTo>
                  <a:cubicBezTo>
                    <a:pt x="0" y="12643"/>
                    <a:pt x="861" y="13797"/>
                    <a:pt x="2638" y="13797"/>
                  </a:cubicBezTo>
                  <a:cubicBezTo>
                    <a:pt x="3259" y="13797"/>
                    <a:pt x="3991" y="13656"/>
                    <a:pt x="4837" y="13276"/>
                  </a:cubicBezTo>
                  <a:cubicBezTo>
                    <a:pt x="4837" y="13276"/>
                    <a:pt x="7431" y="14418"/>
                    <a:pt x="10120" y="14418"/>
                  </a:cubicBezTo>
                  <a:cubicBezTo>
                    <a:pt x="11464" y="14418"/>
                    <a:pt x="12831" y="14133"/>
                    <a:pt x="13910" y="13276"/>
                  </a:cubicBezTo>
                  <a:cubicBezTo>
                    <a:pt x="17146" y="10708"/>
                    <a:pt x="18180" y="3670"/>
                    <a:pt x="18180" y="3670"/>
                  </a:cubicBezTo>
                  <a:lnTo>
                    <a:pt x="15578" y="0"/>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6"/>
            <p:cNvSpPr/>
            <p:nvPr/>
          </p:nvSpPr>
          <p:spPr>
            <a:xfrm>
              <a:off x="2550441" y="901333"/>
              <a:ext cx="866497" cy="664416"/>
            </a:xfrm>
            <a:custGeom>
              <a:avLst/>
              <a:gdLst/>
              <a:ahLst/>
              <a:cxnLst/>
              <a:rect l="l" t="t" r="r" b="b"/>
              <a:pathLst>
                <a:path w="47182" h="36203" extrusionOk="0">
                  <a:moveTo>
                    <a:pt x="9993" y="1"/>
                  </a:moveTo>
                  <a:cubicBezTo>
                    <a:pt x="7006" y="1"/>
                    <a:pt x="2130" y="1684"/>
                    <a:pt x="1134" y="8340"/>
                  </a:cubicBezTo>
                  <a:cubicBezTo>
                    <a:pt x="0" y="16112"/>
                    <a:pt x="2502" y="20416"/>
                    <a:pt x="2502" y="20416"/>
                  </a:cubicBezTo>
                  <a:cubicBezTo>
                    <a:pt x="2502" y="20416"/>
                    <a:pt x="1268" y="22884"/>
                    <a:pt x="15811" y="32224"/>
                  </a:cubicBezTo>
                  <a:cubicBezTo>
                    <a:pt x="20189" y="35035"/>
                    <a:pt x="24636" y="36203"/>
                    <a:pt x="28739" y="36203"/>
                  </a:cubicBezTo>
                  <a:cubicBezTo>
                    <a:pt x="38269" y="36203"/>
                    <a:pt x="45947" y="29906"/>
                    <a:pt x="46600" y="23284"/>
                  </a:cubicBezTo>
                  <a:cubicBezTo>
                    <a:pt x="47181" y="17170"/>
                    <a:pt x="42968" y="16086"/>
                    <a:pt x="39908" y="16086"/>
                  </a:cubicBezTo>
                  <a:cubicBezTo>
                    <a:pt x="38227" y="16086"/>
                    <a:pt x="36893" y="16413"/>
                    <a:pt x="36893" y="16413"/>
                  </a:cubicBezTo>
                  <a:cubicBezTo>
                    <a:pt x="37260" y="14678"/>
                    <a:pt x="36726" y="12910"/>
                    <a:pt x="35459" y="11643"/>
                  </a:cubicBezTo>
                  <a:cubicBezTo>
                    <a:pt x="34844" y="10989"/>
                    <a:pt x="33754" y="10743"/>
                    <a:pt x="32449" y="10743"/>
                  </a:cubicBezTo>
                  <a:cubicBezTo>
                    <a:pt x="29295" y="10743"/>
                    <a:pt x="24879" y="12177"/>
                    <a:pt x="22850" y="12743"/>
                  </a:cubicBezTo>
                  <a:cubicBezTo>
                    <a:pt x="22318" y="12894"/>
                    <a:pt x="21863" y="12973"/>
                    <a:pt x="21464" y="12973"/>
                  </a:cubicBezTo>
                  <a:cubicBezTo>
                    <a:pt x="19738" y="12973"/>
                    <a:pt x="19055" y="11479"/>
                    <a:pt x="17646" y="7740"/>
                  </a:cubicBezTo>
                  <a:cubicBezTo>
                    <a:pt x="15945" y="3137"/>
                    <a:pt x="13877" y="701"/>
                    <a:pt x="11342" y="134"/>
                  </a:cubicBezTo>
                  <a:cubicBezTo>
                    <a:pt x="10968" y="51"/>
                    <a:pt x="10509" y="1"/>
                    <a:pt x="9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6"/>
            <p:cNvSpPr/>
            <p:nvPr/>
          </p:nvSpPr>
          <p:spPr>
            <a:xfrm>
              <a:off x="2639878" y="3099100"/>
              <a:ext cx="69236" cy="101031"/>
            </a:xfrm>
            <a:custGeom>
              <a:avLst/>
              <a:gdLst/>
              <a:ahLst/>
              <a:cxnLst/>
              <a:rect l="l" t="t" r="r" b="b"/>
              <a:pathLst>
                <a:path w="3770" h="5505" extrusionOk="0">
                  <a:moveTo>
                    <a:pt x="3770" y="0"/>
                  </a:moveTo>
                  <a:lnTo>
                    <a:pt x="0" y="367"/>
                  </a:lnTo>
                  <a:lnTo>
                    <a:pt x="200" y="5237"/>
                  </a:lnTo>
                  <a:lnTo>
                    <a:pt x="3603" y="5504"/>
                  </a:lnTo>
                  <a:lnTo>
                    <a:pt x="3770" y="5037"/>
                  </a:lnTo>
                  <a:lnTo>
                    <a:pt x="3770" y="0"/>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6"/>
            <p:cNvSpPr/>
            <p:nvPr/>
          </p:nvSpPr>
          <p:spPr>
            <a:xfrm>
              <a:off x="2610476" y="3067258"/>
              <a:ext cx="120089" cy="40431"/>
            </a:xfrm>
            <a:custGeom>
              <a:avLst/>
              <a:gdLst/>
              <a:ahLst/>
              <a:cxnLst/>
              <a:rect l="l" t="t" r="r" b="b"/>
              <a:pathLst>
                <a:path w="6539" h="2203" extrusionOk="0">
                  <a:moveTo>
                    <a:pt x="6538" y="1"/>
                  </a:moveTo>
                  <a:lnTo>
                    <a:pt x="0" y="234"/>
                  </a:lnTo>
                  <a:lnTo>
                    <a:pt x="300" y="2069"/>
                  </a:lnTo>
                  <a:lnTo>
                    <a:pt x="6171" y="2202"/>
                  </a:lnTo>
                  <a:lnTo>
                    <a:pt x="6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6"/>
            <p:cNvSpPr/>
            <p:nvPr/>
          </p:nvSpPr>
          <p:spPr>
            <a:xfrm>
              <a:off x="3133015" y="2772793"/>
              <a:ext cx="121925" cy="113290"/>
            </a:xfrm>
            <a:custGeom>
              <a:avLst/>
              <a:gdLst/>
              <a:ahLst/>
              <a:cxnLst/>
              <a:rect l="l" t="t" r="r" b="b"/>
              <a:pathLst>
                <a:path w="6639" h="6173" extrusionOk="0">
                  <a:moveTo>
                    <a:pt x="5438" y="1"/>
                  </a:moveTo>
                  <a:lnTo>
                    <a:pt x="1" y="5071"/>
                  </a:lnTo>
                  <a:lnTo>
                    <a:pt x="1969" y="6172"/>
                  </a:lnTo>
                  <a:lnTo>
                    <a:pt x="6639" y="1902"/>
                  </a:lnTo>
                  <a:lnTo>
                    <a:pt x="5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6"/>
            <p:cNvSpPr/>
            <p:nvPr/>
          </p:nvSpPr>
          <p:spPr>
            <a:xfrm>
              <a:off x="3180801" y="2815646"/>
              <a:ext cx="108445" cy="105931"/>
            </a:xfrm>
            <a:custGeom>
              <a:avLst/>
              <a:gdLst/>
              <a:ahLst/>
              <a:cxnLst/>
              <a:rect l="l" t="t" r="r" b="b"/>
              <a:pathLst>
                <a:path w="5905" h="5772" extrusionOk="0">
                  <a:moveTo>
                    <a:pt x="2969" y="1"/>
                  </a:moveTo>
                  <a:lnTo>
                    <a:pt x="1" y="2736"/>
                  </a:lnTo>
                  <a:lnTo>
                    <a:pt x="3603" y="5772"/>
                  </a:lnTo>
                  <a:lnTo>
                    <a:pt x="5905" y="3036"/>
                  </a:lnTo>
                  <a:lnTo>
                    <a:pt x="2969" y="1"/>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6"/>
            <p:cNvSpPr/>
            <p:nvPr/>
          </p:nvSpPr>
          <p:spPr>
            <a:xfrm>
              <a:off x="3212040" y="2865583"/>
              <a:ext cx="139078" cy="172330"/>
            </a:xfrm>
            <a:custGeom>
              <a:avLst/>
              <a:gdLst/>
              <a:ahLst/>
              <a:cxnLst/>
              <a:rect l="l" t="t" r="r" b="b"/>
              <a:pathLst>
                <a:path w="7573" h="9390" extrusionOk="0">
                  <a:moveTo>
                    <a:pt x="4482" y="1"/>
                  </a:moveTo>
                  <a:cubicBezTo>
                    <a:pt x="4246" y="1"/>
                    <a:pt x="4014" y="97"/>
                    <a:pt x="3870" y="282"/>
                  </a:cubicBezTo>
                  <a:lnTo>
                    <a:pt x="1435" y="3117"/>
                  </a:lnTo>
                  <a:cubicBezTo>
                    <a:pt x="1302" y="3251"/>
                    <a:pt x="1235" y="3451"/>
                    <a:pt x="1268" y="3618"/>
                  </a:cubicBezTo>
                  <a:cubicBezTo>
                    <a:pt x="1302" y="4385"/>
                    <a:pt x="1302" y="5119"/>
                    <a:pt x="1268" y="5886"/>
                  </a:cubicBezTo>
                  <a:cubicBezTo>
                    <a:pt x="1135" y="6853"/>
                    <a:pt x="1" y="8355"/>
                    <a:pt x="1" y="8355"/>
                  </a:cubicBezTo>
                  <a:cubicBezTo>
                    <a:pt x="132" y="8852"/>
                    <a:pt x="529" y="9390"/>
                    <a:pt x="936" y="9390"/>
                  </a:cubicBezTo>
                  <a:cubicBezTo>
                    <a:pt x="1048" y="9390"/>
                    <a:pt x="1160" y="9349"/>
                    <a:pt x="1268" y="9255"/>
                  </a:cubicBezTo>
                  <a:cubicBezTo>
                    <a:pt x="1669" y="8955"/>
                    <a:pt x="5672" y="4452"/>
                    <a:pt x="7239" y="2650"/>
                  </a:cubicBezTo>
                  <a:cubicBezTo>
                    <a:pt x="7573" y="2284"/>
                    <a:pt x="7473" y="1716"/>
                    <a:pt x="7073" y="1450"/>
                  </a:cubicBezTo>
                  <a:lnTo>
                    <a:pt x="4904" y="115"/>
                  </a:lnTo>
                  <a:cubicBezTo>
                    <a:pt x="4776" y="38"/>
                    <a:pt x="4628" y="1"/>
                    <a:pt x="4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6"/>
            <p:cNvSpPr/>
            <p:nvPr/>
          </p:nvSpPr>
          <p:spPr>
            <a:xfrm>
              <a:off x="2540028" y="3190312"/>
              <a:ext cx="191143" cy="75410"/>
            </a:xfrm>
            <a:custGeom>
              <a:avLst/>
              <a:gdLst/>
              <a:ahLst/>
              <a:cxnLst/>
              <a:rect l="l" t="t" r="r" b="b"/>
              <a:pathLst>
                <a:path w="10408" h="4109" extrusionOk="0">
                  <a:moveTo>
                    <a:pt x="9040" y="1"/>
                  </a:moveTo>
                  <a:lnTo>
                    <a:pt x="5304" y="101"/>
                  </a:lnTo>
                  <a:cubicBezTo>
                    <a:pt x="5137" y="101"/>
                    <a:pt x="4937" y="167"/>
                    <a:pt x="4803" y="301"/>
                  </a:cubicBezTo>
                  <a:cubicBezTo>
                    <a:pt x="4303" y="835"/>
                    <a:pt x="3736" y="1335"/>
                    <a:pt x="3136" y="1802"/>
                  </a:cubicBezTo>
                  <a:cubicBezTo>
                    <a:pt x="2368" y="2369"/>
                    <a:pt x="467" y="2536"/>
                    <a:pt x="467" y="2536"/>
                  </a:cubicBezTo>
                  <a:cubicBezTo>
                    <a:pt x="100" y="3036"/>
                    <a:pt x="0" y="3937"/>
                    <a:pt x="634" y="4037"/>
                  </a:cubicBezTo>
                  <a:cubicBezTo>
                    <a:pt x="934" y="4097"/>
                    <a:pt x="3228" y="4109"/>
                    <a:pt x="5526" y="4109"/>
                  </a:cubicBezTo>
                  <a:cubicBezTo>
                    <a:pt x="7058" y="4109"/>
                    <a:pt x="8593" y="4104"/>
                    <a:pt x="9540" y="4104"/>
                  </a:cubicBezTo>
                  <a:cubicBezTo>
                    <a:pt x="10041" y="4104"/>
                    <a:pt x="10407" y="3670"/>
                    <a:pt x="10307" y="3170"/>
                  </a:cubicBezTo>
                  <a:lnTo>
                    <a:pt x="9874" y="668"/>
                  </a:lnTo>
                  <a:cubicBezTo>
                    <a:pt x="9807" y="267"/>
                    <a:pt x="9440" y="1"/>
                    <a:pt x="9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6"/>
            <p:cNvSpPr/>
            <p:nvPr/>
          </p:nvSpPr>
          <p:spPr>
            <a:xfrm>
              <a:off x="2512443" y="1250967"/>
              <a:ext cx="463147" cy="426641"/>
            </a:xfrm>
            <a:custGeom>
              <a:avLst/>
              <a:gdLst/>
              <a:ahLst/>
              <a:cxnLst/>
              <a:rect l="l" t="t" r="r" b="b"/>
              <a:pathLst>
                <a:path w="25219" h="23247" extrusionOk="0">
                  <a:moveTo>
                    <a:pt x="10866" y="1"/>
                  </a:moveTo>
                  <a:cubicBezTo>
                    <a:pt x="8153" y="1"/>
                    <a:pt x="5376" y="268"/>
                    <a:pt x="3070" y="1064"/>
                  </a:cubicBezTo>
                  <a:cubicBezTo>
                    <a:pt x="3070" y="1064"/>
                    <a:pt x="735" y="1731"/>
                    <a:pt x="1" y="8236"/>
                  </a:cubicBezTo>
                  <a:lnTo>
                    <a:pt x="2770" y="9137"/>
                  </a:lnTo>
                  <a:cubicBezTo>
                    <a:pt x="2770" y="9137"/>
                    <a:pt x="3770" y="21379"/>
                    <a:pt x="4404" y="23247"/>
                  </a:cubicBezTo>
                  <a:lnTo>
                    <a:pt x="19181" y="23247"/>
                  </a:lnTo>
                  <a:cubicBezTo>
                    <a:pt x="19181" y="23247"/>
                    <a:pt x="19348" y="12739"/>
                    <a:pt x="20015" y="10504"/>
                  </a:cubicBezTo>
                  <a:lnTo>
                    <a:pt x="25219" y="6869"/>
                  </a:lnTo>
                  <a:cubicBezTo>
                    <a:pt x="25219" y="6869"/>
                    <a:pt x="23818" y="1331"/>
                    <a:pt x="21783" y="1064"/>
                  </a:cubicBezTo>
                  <a:cubicBezTo>
                    <a:pt x="20452" y="871"/>
                    <a:pt x="15764" y="1"/>
                    <a:pt x="10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6"/>
            <p:cNvSpPr/>
            <p:nvPr/>
          </p:nvSpPr>
          <p:spPr>
            <a:xfrm>
              <a:off x="2744008" y="1387417"/>
              <a:ext cx="308771" cy="265506"/>
            </a:xfrm>
            <a:custGeom>
              <a:avLst/>
              <a:gdLst/>
              <a:ahLst/>
              <a:cxnLst/>
              <a:rect l="l" t="t" r="r" b="b"/>
              <a:pathLst>
                <a:path w="16813" h="14467" extrusionOk="0">
                  <a:moveTo>
                    <a:pt x="11809" y="1"/>
                  </a:moveTo>
                  <a:lnTo>
                    <a:pt x="8507" y="2302"/>
                  </a:lnTo>
                  <a:cubicBezTo>
                    <a:pt x="8507" y="2302"/>
                    <a:pt x="10475" y="7940"/>
                    <a:pt x="10842" y="10942"/>
                  </a:cubicBezTo>
                  <a:cubicBezTo>
                    <a:pt x="10842" y="10942"/>
                    <a:pt x="6139" y="9074"/>
                    <a:pt x="4938" y="8240"/>
                  </a:cubicBezTo>
                  <a:lnTo>
                    <a:pt x="4037" y="4937"/>
                  </a:lnTo>
                  <a:lnTo>
                    <a:pt x="935" y="3436"/>
                  </a:lnTo>
                  <a:lnTo>
                    <a:pt x="1" y="5938"/>
                  </a:lnTo>
                  <a:lnTo>
                    <a:pt x="2603" y="9140"/>
                  </a:lnTo>
                  <a:cubicBezTo>
                    <a:pt x="2603" y="9140"/>
                    <a:pt x="8278" y="14466"/>
                    <a:pt x="12021" y="14466"/>
                  </a:cubicBezTo>
                  <a:cubicBezTo>
                    <a:pt x="12446" y="14466"/>
                    <a:pt x="12846" y="14397"/>
                    <a:pt x="13210" y="14244"/>
                  </a:cubicBezTo>
                  <a:cubicBezTo>
                    <a:pt x="16813" y="12710"/>
                    <a:pt x="11809" y="1"/>
                    <a:pt x="11809" y="1"/>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6"/>
            <p:cNvSpPr/>
            <p:nvPr/>
          </p:nvSpPr>
          <p:spPr>
            <a:xfrm>
              <a:off x="2623937" y="949086"/>
              <a:ext cx="209471" cy="351524"/>
            </a:xfrm>
            <a:custGeom>
              <a:avLst/>
              <a:gdLst/>
              <a:ahLst/>
              <a:cxnLst/>
              <a:rect l="l" t="t" r="r" b="b"/>
              <a:pathLst>
                <a:path w="11406" h="19154" extrusionOk="0">
                  <a:moveTo>
                    <a:pt x="4938" y="1"/>
                  </a:moveTo>
                  <a:cubicBezTo>
                    <a:pt x="4104" y="835"/>
                    <a:pt x="3003" y="1368"/>
                    <a:pt x="1802" y="1535"/>
                  </a:cubicBezTo>
                  <a:cubicBezTo>
                    <a:pt x="1802" y="1535"/>
                    <a:pt x="1" y="5138"/>
                    <a:pt x="134" y="8073"/>
                  </a:cubicBezTo>
                  <a:cubicBezTo>
                    <a:pt x="268" y="11009"/>
                    <a:pt x="1769" y="12210"/>
                    <a:pt x="4571" y="12610"/>
                  </a:cubicBezTo>
                  <a:cubicBezTo>
                    <a:pt x="4571" y="12610"/>
                    <a:pt x="5772" y="16346"/>
                    <a:pt x="2636" y="16746"/>
                  </a:cubicBezTo>
                  <a:cubicBezTo>
                    <a:pt x="2369" y="16779"/>
                    <a:pt x="2303" y="17713"/>
                    <a:pt x="2303" y="17880"/>
                  </a:cubicBezTo>
                  <a:cubicBezTo>
                    <a:pt x="2403" y="18481"/>
                    <a:pt x="3003" y="18814"/>
                    <a:pt x="3570" y="18948"/>
                  </a:cubicBezTo>
                  <a:cubicBezTo>
                    <a:pt x="4171" y="19081"/>
                    <a:pt x="4771" y="19148"/>
                    <a:pt x="5371" y="19148"/>
                  </a:cubicBezTo>
                  <a:cubicBezTo>
                    <a:pt x="5441" y="19151"/>
                    <a:pt x="5509" y="19153"/>
                    <a:pt x="5578" y="19153"/>
                  </a:cubicBezTo>
                  <a:cubicBezTo>
                    <a:pt x="6802" y="19153"/>
                    <a:pt x="7951" y="18594"/>
                    <a:pt x="8741" y="17647"/>
                  </a:cubicBezTo>
                  <a:cubicBezTo>
                    <a:pt x="8807" y="17580"/>
                    <a:pt x="9441" y="16779"/>
                    <a:pt x="9441" y="16779"/>
                  </a:cubicBezTo>
                  <a:cubicBezTo>
                    <a:pt x="9441" y="16779"/>
                    <a:pt x="7940" y="16012"/>
                    <a:pt x="8474" y="11142"/>
                  </a:cubicBezTo>
                  <a:cubicBezTo>
                    <a:pt x="9174" y="10675"/>
                    <a:pt x="9741" y="10008"/>
                    <a:pt x="10041" y="9174"/>
                  </a:cubicBezTo>
                  <a:cubicBezTo>
                    <a:pt x="10609" y="8874"/>
                    <a:pt x="11042" y="8340"/>
                    <a:pt x="11242" y="7706"/>
                  </a:cubicBezTo>
                  <a:cubicBezTo>
                    <a:pt x="11405" y="7031"/>
                    <a:pt x="11032" y="6177"/>
                    <a:pt x="10246" y="6177"/>
                  </a:cubicBezTo>
                  <a:cubicBezTo>
                    <a:pt x="9907" y="6177"/>
                    <a:pt x="9491" y="6336"/>
                    <a:pt x="9007" y="6739"/>
                  </a:cubicBezTo>
                  <a:cubicBezTo>
                    <a:pt x="9007" y="6739"/>
                    <a:pt x="6039" y="5238"/>
                    <a:pt x="4938" y="1"/>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2652128" y="1047034"/>
              <a:ext cx="25142" cy="35604"/>
            </a:xfrm>
            <a:custGeom>
              <a:avLst/>
              <a:gdLst/>
              <a:ahLst/>
              <a:cxnLst/>
              <a:rect l="l" t="t" r="r" b="b"/>
              <a:pathLst>
                <a:path w="1369" h="1940" extrusionOk="0">
                  <a:moveTo>
                    <a:pt x="1368" y="1"/>
                  </a:moveTo>
                  <a:lnTo>
                    <a:pt x="0" y="1502"/>
                  </a:lnTo>
                  <a:cubicBezTo>
                    <a:pt x="275" y="1777"/>
                    <a:pt x="634" y="1940"/>
                    <a:pt x="1025" y="1940"/>
                  </a:cubicBezTo>
                  <a:cubicBezTo>
                    <a:pt x="1061" y="1940"/>
                    <a:pt x="1098" y="1939"/>
                    <a:pt x="1135" y="1936"/>
                  </a:cubicBezTo>
                  <a:lnTo>
                    <a:pt x="1368" y="1"/>
                  </a:lnTo>
                  <a:close/>
                </a:path>
              </a:pathLst>
            </a:custGeom>
            <a:solidFill>
              <a:srgbClr val="A24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2687040" y="1095411"/>
              <a:ext cx="39228" cy="17160"/>
            </a:xfrm>
            <a:custGeom>
              <a:avLst/>
              <a:gdLst/>
              <a:ahLst/>
              <a:cxnLst/>
              <a:rect l="l" t="t" r="r" b="b"/>
              <a:pathLst>
                <a:path w="2136" h="935" fill="none" extrusionOk="0">
                  <a:moveTo>
                    <a:pt x="1" y="701"/>
                  </a:moveTo>
                  <a:cubicBezTo>
                    <a:pt x="1" y="701"/>
                    <a:pt x="1435" y="934"/>
                    <a:pt x="2136" y="0"/>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2713393" y="993775"/>
              <a:ext cx="34324" cy="12883"/>
            </a:xfrm>
            <a:custGeom>
              <a:avLst/>
              <a:gdLst/>
              <a:ahLst/>
              <a:cxnLst/>
              <a:rect l="l" t="t" r="r" b="b"/>
              <a:pathLst>
                <a:path w="1869" h="702" fill="none" extrusionOk="0">
                  <a:moveTo>
                    <a:pt x="0" y="201"/>
                  </a:moveTo>
                  <a:cubicBezTo>
                    <a:pt x="667" y="1"/>
                    <a:pt x="1401" y="201"/>
                    <a:pt x="1868" y="70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6"/>
            <p:cNvSpPr/>
            <p:nvPr/>
          </p:nvSpPr>
          <p:spPr>
            <a:xfrm>
              <a:off x="2645994" y="987663"/>
              <a:ext cx="22075" cy="8589"/>
            </a:xfrm>
            <a:custGeom>
              <a:avLst/>
              <a:gdLst/>
              <a:ahLst/>
              <a:cxnLst/>
              <a:rect l="l" t="t" r="r" b="b"/>
              <a:pathLst>
                <a:path w="1202" h="468" fill="none" extrusionOk="0">
                  <a:moveTo>
                    <a:pt x="1202" y="134"/>
                  </a:moveTo>
                  <a:cubicBezTo>
                    <a:pt x="1202" y="134"/>
                    <a:pt x="368" y="0"/>
                    <a:pt x="1" y="4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6"/>
            <p:cNvSpPr/>
            <p:nvPr/>
          </p:nvSpPr>
          <p:spPr>
            <a:xfrm>
              <a:off x="2710932" y="1033508"/>
              <a:ext cx="14104" cy="19674"/>
            </a:xfrm>
            <a:custGeom>
              <a:avLst/>
              <a:gdLst/>
              <a:ahLst/>
              <a:cxnLst/>
              <a:rect l="l" t="t" r="r" b="b"/>
              <a:pathLst>
                <a:path w="768" h="1072" extrusionOk="0">
                  <a:moveTo>
                    <a:pt x="402" y="1"/>
                  </a:moveTo>
                  <a:cubicBezTo>
                    <a:pt x="243" y="1"/>
                    <a:pt x="65" y="221"/>
                    <a:pt x="34" y="471"/>
                  </a:cubicBezTo>
                  <a:cubicBezTo>
                    <a:pt x="1" y="771"/>
                    <a:pt x="134" y="1038"/>
                    <a:pt x="301" y="1072"/>
                  </a:cubicBezTo>
                  <a:cubicBezTo>
                    <a:pt x="501" y="1072"/>
                    <a:pt x="701" y="871"/>
                    <a:pt x="735" y="571"/>
                  </a:cubicBezTo>
                  <a:cubicBezTo>
                    <a:pt x="768" y="271"/>
                    <a:pt x="634" y="37"/>
                    <a:pt x="434" y="4"/>
                  </a:cubicBezTo>
                  <a:cubicBezTo>
                    <a:pt x="424" y="2"/>
                    <a:pt x="413"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6"/>
            <p:cNvSpPr/>
            <p:nvPr/>
          </p:nvSpPr>
          <p:spPr>
            <a:xfrm>
              <a:off x="2649667" y="1021872"/>
              <a:ext cx="14123" cy="19123"/>
            </a:xfrm>
            <a:custGeom>
              <a:avLst/>
              <a:gdLst/>
              <a:ahLst/>
              <a:cxnLst/>
              <a:rect l="l" t="t" r="r" b="b"/>
              <a:pathLst>
                <a:path w="769" h="1042" extrusionOk="0">
                  <a:moveTo>
                    <a:pt x="424" y="1"/>
                  </a:moveTo>
                  <a:cubicBezTo>
                    <a:pt x="240" y="1"/>
                    <a:pt x="65" y="193"/>
                    <a:pt x="34" y="471"/>
                  </a:cubicBezTo>
                  <a:cubicBezTo>
                    <a:pt x="1" y="772"/>
                    <a:pt x="134" y="1005"/>
                    <a:pt x="335" y="1038"/>
                  </a:cubicBezTo>
                  <a:cubicBezTo>
                    <a:pt x="345" y="1041"/>
                    <a:pt x="356" y="1042"/>
                    <a:pt x="367" y="1042"/>
                  </a:cubicBezTo>
                  <a:cubicBezTo>
                    <a:pt x="526" y="1042"/>
                    <a:pt x="704" y="821"/>
                    <a:pt x="735" y="571"/>
                  </a:cubicBezTo>
                  <a:cubicBezTo>
                    <a:pt x="768" y="271"/>
                    <a:pt x="635" y="4"/>
                    <a:pt x="468" y="4"/>
                  </a:cubicBezTo>
                  <a:cubicBezTo>
                    <a:pt x="453" y="2"/>
                    <a:pt x="439"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p:nvPr/>
          </p:nvSpPr>
          <p:spPr>
            <a:xfrm>
              <a:off x="2707259" y="1028057"/>
              <a:ext cx="12268" cy="7121"/>
            </a:xfrm>
            <a:custGeom>
              <a:avLst/>
              <a:gdLst/>
              <a:ahLst/>
              <a:cxnLst/>
              <a:rect l="l" t="t" r="r" b="b"/>
              <a:pathLst>
                <a:path w="668" h="388" extrusionOk="0">
                  <a:moveTo>
                    <a:pt x="1" y="1"/>
                  </a:moveTo>
                  <a:lnTo>
                    <a:pt x="1" y="1"/>
                  </a:lnTo>
                  <a:cubicBezTo>
                    <a:pt x="24" y="235"/>
                    <a:pt x="212" y="388"/>
                    <a:pt x="415" y="388"/>
                  </a:cubicBezTo>
                  <a:cubicBezTo>
                    <a:pt x="501" y="388"/>
                    <a:pt x="589" y="361"/>
                    <a:pt x="668" y="30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2647224" y="1017046"/>
              <a:ext cx="12268" cy="6735"/>
            </a:xfrm>
            <a:custGeom>
              <a:avLst/>
              <a:gdLst/>
              <a:ahLst/>
              <a:cxnLst/>
              <a:rect l="l" t="t" r="r" b="b"/>
              <a:pathLst>
                <a:path w="668" h="367" extrusionOk="0">
                  <a:moveTo>
                    <a:pt x="1" y="0"/>
                  </a:moveTo>
                  <a:cubicBezTo>
                    <a:pt x="25" y="219"/>
                    <a:pt x="226" y="367"/>
                    <a:pt x="436" y="367"/>
                  </a:cubicBezTo>
                  <a:cubicBezTo>
                    <a:pt x="515" y="367"/>
                    <a:pt x="595" y="346"/>
                    <a:pt x="668" y="301"/>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6"/>
            <p:cNvSpPr/>
            <p:nvPr/>
          </p:nvSpPr>
          <p:spPr>
            <a:xfrm>
              <a:off x="2583516" y="1662283"/>
              <a:ext cx="294060" cy="37990"/>
            </a:xfrm>
            <a:custGeom>
              <a:avLst/>
              <a:gdLst/>
              <a:ahLst/>
              <a:cxnLst/>
              <a:rect l="l" t="t" r="r" b="b"/>
              <a:pathLst>
                <a:path w="16012" h="2070" extrusionOk="0">
                  <a:moveTo>
                    <a:pt x="15578" y="1"/>
                  </a:moveTo>
                  <a:lnTo>
                    <a:pt x="0" y="201"/>
                  </a:lnTo>
                  <a:lnTo>
                    <a:pt x="0" y="1936"/>
                  </a:lnTo>
                  <a:lnTo>
                    <a:pt x="16012" y="2069"/>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6"/>
            <p:cNvSpPr/>
            <p:nvPr/>
          </p:nvSpPr>
          <p:spPr>
            <a:xfrm>
              <a:off x="1912716" y="1296756"/>
              <a:ext cx="689202" cy="847206"/>
            </a:xfrm>
            <a:custGeom>
              <a:avLst/>
              <a:gdLst/>
              <a:ahLst/>
              <a:cxnLst/>
              <a:rect l="l" t="t" r="r" b="b"/>
              <a:pathLst>
                <a:path w="37528" h="46163" extrusionOk="0">
                  <a:moveTo>
                    <a:pt x="14783" y="1"/>
                  </a:moveTo>
                  <a:cubicBezTo>
                    <a:pt x="12453" y="1"/>
                    <a:pt x="10304" y="1525"/>
                    <a:pt x="9641" y="3873"/>
                  </a:cubicBezTo>
                  <a:lnTo>
                    <a:pt x="834" y="34495"/>
                  </a:lnTo>
                  <a:cubicBezTo>
                    <a:pt x="0" y="37330"/>
                    <a:pt x="1668" y="40299"/>
                    <a:pt x="4504" y="41133"/>
                  </a:cubicBezTo>
                  <a:lnTo>
                    <a:pt x="21316" y="45970"/>
                  </a:lnTo>
                  <a:cubicBezTo>
                    <a:pt x="21810" y="46094"/>
                    <a:pt x="22305" y="46162"/>
                    <a:pt x="22800" y="46162"/>
                  </a:cubicBezTo>
                  <a:cubicBezTo>
                    <a:pt x="22972" y="46162"/>
                    <a:pt x="23145" y="46154"/>
                    <a:pt x="23317" y="46137"/>
                  </a:cubicBezTo>
                  <a:cubicBezTo>
                    <a:pt x="25485" y="45903"/>
                    <a:pt x="27320" y="44402"/>
                    <a:pt x="27920" y="42301"/>
                  </a:cubicBezTo>
                  <a:lnTo>
                    <a:pt x="36727" y="11679"/>
                  </a:lnTo>
                  <a:cubicBezTo>
                    <a:pt x="37527" y="8843"/>
                    <a:pt x="35926" y="5875"/>
                    <a:pt x="33091" y="5041"/>
                  </a:cubicBezTo>
                  <a:lnTo>
                    <a:pt x="16245" y="204"/>
                  </a:lnTo>
                  <a:cubicBezTo>
                    <a:pt x="15758" y="66"/>
                    <a:pt x="15267" y="1"/>
                    <a:pt x="14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1973357" y="1555765"/>
              <a:ext cx="151952" cy="431614"/>
            </a:xfrm>
            <a:custGeom>
              <a:avLst/>
              <a:gdLst/>
              <a:ahLst/>
              <a:cxnLst/>
              <a:rect l="l" t="t" r="r" b="b"/>
              <a:pathLst>
                <a:path w="8274" h="23518" extrusionOk="0">
                  <a:moveTo>
                    <a:pt x="6472" y="1"/>
                  </a:moveTo>
                  <a:lnTo>
                    <a:pt x="1" y="23017"/>
                  </a:lnTo>
                  <a:lnTo>
                    <a:pt x="1802" y="23518"/>
                  </a:lnTo>
                  <a:lnTo>
                    <a:pt x="8273" y="535"/>
                  </a:lnTo>
                  <a:lnTo>
                    <a:pt x="6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2020537" y="1569236"/>
              <a:ext cx="152558" cy="431614"/>
            </a:xfrm>
            <a:custGeom>
              <a:avLst/>
              <a:gdLst/>
              <a:ahLst/>
              <a:cxnLst/>
              <a:rect l="l" t="t" r="r" b="b"/>
              <a:pathLst>
                <a:path w="8307" h="23518" extrusionOk="0">
                  <a:moveTo>
                    <a:pt x="6505" y="1"/>
                  </a:moveTo>
                  <a:lnTo>
                    <a:pt x="0" y="23017"/>
                  </a:lnTo>
                  <a:lnTo>
                    <a:pt x="1801" y="23518"/>
                  </a:lnTo>
                  <a:lnTo>
                    <a:pt x="8306" y="534"/>
                  </a:lnTo>
                  <a:lnTo>
                    <a:pt x="65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2068929" y="1583312"/>
              <a:ext cx="151934" cy="431614"/>
            </a:xfrm>
            <a:custGeom>
              <a:avLst/>
              <a:gdLst/>
              <a:ahLst/>
              <a:cxnLst/>
              <a:rect l="l" t="t" r="r" b="b"/>
              <a:pathLst>
                <a:path w="8273" h="23518" extrusionOk="0">
                  <a:moveTo>
                    <a:pt x="6472" y="1"/>
                  </a:moveTo>
                  <a:lnTo>
                    <a:pt x="0" y="22984"/>
                  </a:lnTo>
                  <a:lnTo>
                    <a:pt x="1802" y="23518"/>
                  </a:lnTo>
                  <a:lnTo>
                    <a:pt x="8273" y="501"/>
                  </a:lnTo>
                  <a:lnTo>
                    <a:pt x="6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6"/>
            <p:cNvSpPr/>
            <p:nvPr/>
          </p:nvSpPr>
          <p:spPr>
            <a:xfrm>
              <a:off x="2342145" y="1496395"/>
              <a:ext cx="69860" cy="89395"/>
            </a:xfrm>
            <a:custGeom>
              <a:avLst/>
              <a:gdLst/>
              <a:ahLst/>
              <a:cxnLst/>
              <a:rect l="l" t="t" r="r" b="b"/>
              <a:pathLst>
                <a:path w="3804" h="4871" extrusionOk="0">
                  <a:moveTo>
                    <a:pt x="901" y="0"/>
                  </a:moveTo>
                  <a:lnTo>
                    <a:pt x="334" y="2068"/>
                  </a:lnTo>
                  <a:cubicBezTo>
                    <a:pt x="1" y="3169"/>
                    <a:pt x="634" y="4270"/>
                    <a:pt x="1735" y="4570"/>
                  </a:cubicBezTo>
                  <a:lnTo>
                    <a:pt x="2803" y="4870"/>
                  </a:lnTo>
                  <a:lnTo>
                    <a:pt x="3670" y="1768"/>
                  </a:lnTo>
                  <a:cubicBezTo>
                    <a:pt x="3803" y="1268"/>
                    <a:pt x="3537" y="767"/>
                    <a:pt x="3070" y="601"/>
                  </a:cubicBezTo>
                  <a:lnTo>
                    <a:pt x="9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6"/>
            <p:cNvSpPr/>
            <p:nvPr/>
          </p:nvSpPr>
          <p:spPr>
            <a:xfrm>
              <a:off x="2360528" y="1420287"/>
              <a:ext cx="77813" cy="81026"/>
            </a:xfrm>
            <a:custGeom>
              <a:avLst/>
              <a:gdLst/>
              <a:ahLst/>
              <a:cxnLst/>
              <a:rect l="l" t="t" r="r" b="b"/>
              <a:pathLst>
                <a:path w="4237" h="4415" extrusionOk="0">
                  <a:moveTo>
                    <a:pt x="2580" y="1"/>
                  </a:moveTo>
                  <a:cubicBezTo>
                    <a:pt x="1700" y="1"/>
                    <a:pt x="882" y="569"/>
                    <a:pt x="634" y="1479"/>
                  </a:cubicBezTo>
                  <a:lnTo>
                    <a:pt x="0" y="3747"/>
                  </a:lnTo>
                  <a:lnTo>
                    <a:pt x="2135" y="4381"/>
                  </a:lnTo>
                  <a:cubicBezTo>
                    <a:pt x="2222" y="4404"/>
                    <a:pt x="2308" y="4415"/>
                    <a:pt x="2393" y="4415"/>
                  </a:cubicBezTo>
                  <a:cubicBezTo>
                    <a:pt x="2798" y="4415"/>
                    <a:pt x="3159" y="4161"/>
                    <a:pt x="3269" y="3747"/>
                  </a:cubicBezTo>
                  <a:lnTo>
                    <a:pt x="4237" y="378"/>
                  </a:lnTo>
                  <a:lnTo>
                    <a:pt x="3136" y="78"/>
                  </a:lnTo>
                  <a:cubicBezTo>
                    <a:pt x="2951" y="26"/>
                    <a:pt x="2764" y="1"/>
                    <a:pt x="2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2400343" y="1518418"/>
              <a:ext cx="77206" cy="76695"/>
            </a:xfrm>
            <a:custGeom>
              <a:avLst/>
              <a:gdLst/>
              <a:ahLst/>
              <a:cxnLst/>
              <a:rect l="l" t="t" r="r" b="b"/>
              <a:pathLst>
                <a:path w="4204" h="4179" extrusionOk="0">
                  <a:moveTo>
                    <a:pt x="1778" y="0"/>
                  </a:moveTo>
                  <a:cubicBezTo>
                    <a:pt x="1372" y="0"/>
                    <a:pt x="1006" y="254"/>
                    <a:pt x="868" y="668"/>
                  </a:cubicBezTo>
                  <a:lnTo>
                    <a:pt x="1" y="3770"/>
                  </a:lnTo>
                  <a:lnTo>
                    <a:pt x="1101" y="4104"/>
                  </a:lnTo>
                  <a:cubicBezTo>
                    <a:pt x="1287" y="4154"/>
                    <a:pt x="1472" y="4179"/>
                    <a:pt x="1653" y="4179"/>
                  </a:cubicBezTo>
                  <a:cubicBezTo>
                    <a:pt x="2550" y="4179"/>
                    <a:pt x="3354" y="3591"/>
                    <a:pt x="3603" y="2703"/>
                  </a:cubicBezTo>
                  <a:lnTo>
                    <a:pt x="4204" y="668"/>
                  </a:lnTo>
                  <a:lnTo>
                    <a:pt x="2035" y="34"/>
                  </a:lnTo>
                  <a:cubicBezTo>
                    <a:pt x="1949" y="11"/>
                    <a:pt x="1862"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2425467" y="1429665"/>
              <a:ext cx="71697" cy="93671"/>
            </a:xfrm>
            <a:custGeom>
              <a:avLst/>
              <a:gdLst/>
              <a:ahLst/>
              <a:cxnLst/>
              <a:rect l="l" t="t" r="r" b="b"/>
              <a:pathLst>
                <a:path w="3904" h="5104" extrusionOk="0">
                  <a:moveTo>
                    <a:pt x="1101" y="0"/>
                  </a:moveTo>
                  <a:lnTo>
                    <a:pt x="134" y="3369"/>
                  </a:lnTo>
                  <a:cubicBezTo>
                    <a:pt x="0" y="3836"/>
                    <a:pt x="300" y="4337"/>
                    <a:pt x="767" y="4470"/>
                  </a:cubicBezTo>
                  <a:lnTo>
                    <a:pt x="2936" y="5104"/>
                  </a:lnTo>
                  <a:lnTo>
                    <a:pt x="3603" y="2802"/>
                  </a:lnTo>
                  <a:cubicBezTo>
                    <a:pt x="3903" y="1701"/>
                    <a:pt x="3269" y="601"/>
                    <a:pt x="2202" y="300"/>
                  </a:cubicBezTo>
                  <a:lnTo>
                    <a:pt x="1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2541240" y="1695960"/>
              <a:ext cx="684923" cy="1384182"/>
            </a:xfrm>
            <a:custGeom>
              <a:avLst/>
              <a:gdLst/>
              <a:ahLst/>
              <a:cxnLst/>
              <a:rect l="l" t="t" r="r" b="b"/>
              <a:pathLst>
                <a:path w="37295" h="75422" extrusionOk="0">
                  <a:moveTo>
                    <a:pt x="2903" y="1"/>
                  </a:moveTo>
                  <a:cubicBezTo>
                    <a:pt x="2903" y="1"/>
                    <a:pt x="1" y="24785"/>
                    <a:pt x="101" y="36427"/>
                  </a:cubicBezTo>
                  <a:cubicBezTo>
                    <a:pt x="201" y="48035"/>
                    <a:pt x="4337" y="75421"/>
                    <a:pt x="4337" y="75421"/>
                  </a:cubicBezTo>
                  <a:lnTo>
                    <a:pt x="9441" y="75421"/>
                  </a:lnTo>
                  <a:cubicBezTo>
                    <a:pt x="9441" y="75421"/>
                    <a:pt x="8774" y="53539"/>
                    <a:pt x="8840" y="46034"/>
                  </a:cubicBezTo>
                  <a:cubicBezTo>
                    <a:pt x="8940" y="38528"/>
                    <a:pt x="10308" y="26153"/>
                    <a:pt x="10308" y="26153"/>
                  </a:cubicBezTo>
                  <a:cubicBezTo>
                    <a:pt x="10308" y="26153"/>
                    <a:pt x="11909" y="37294"/>
                    <a:pt x="13844" y="41230"/>
                  </a:cubicBezTo>
                  <a:cubicBezTo>
                    <a:pt x="15779" y="45166"/>
                    <a:pt x="26420" y="59076"/>
                    <a:pt x="33825" y="63413"/>
                  </a:cubicBezTo>
                  <a:lnTo>
                    <a:pt x="37294" y="60244"/>
                  </a:lnTo>
                  <a:cubicBezTo>
                    <a:pt x="37294" y="60244"/>
                    <a:pt x="29589" y="50737"/>
                    <a:pt x="26720" y="46034"/>
                  </a:cubicBezTo>
                  <a:cubicBezTo>
                    <a:pt x="23851" y="41330"/>
                    <a:pt x="21249" y="39996"/>
                    <a:pt x="20182" y="31223"/>
                  </a:cubicBezTo>
                  <a:cubicBezTo>
                    <a:pt x="19114" y="22483"/>
                    <a:pt x="20949" y="8473"/>
                    <a:pt x="178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67"/>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Forecasting with Arima</a:t>
            </a:r>
            <a:endParaRPr/>
          </a:p>
        </p:txBody>
      </p:sp>
      <p:sp>
        <p:nvSpPr>
          <p:cNvPr id="1419" name="Google Shape;1419;p67"/>
          <p:cNvSpPr txBox="1"/>
          <p:nvPr/>
        </p:nvSpPr>
        <p:spPr>
          <a:xfrm>
            <a:off x="1609200" y="1017700"/>
            <a:ext cx="5925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Using ARIMA model with optimal parameters to predict price of next 3 months(our test set), vs the actual prices.</a:t>
            </a:r>
            <a:endParaRPr>
              <a:latin typeface="Poppins"/>
              <a:ea typeface="Poppins"/>
              <a:cs typeface="Poppins"/>
              <a:sym typeface="Poppins"/>
            </a:endParaRPr>
          </a:p>
        </p:txBody>
      </p:sp>
      <p:sp>
        <p:nvSpPr>
          <p:cNvPr id="1420" name="Google Shape;1420;p67"/>
          <p:cNvSpPr txBox="1"/>
          <p:nvPr/>
        </p:nvSpPr>
        <p:spPr>
          <a:xfrm>
            <a:off x="858940" y="3565975"/>
            <a:ext cx="34980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Stock: </a:t>
            </a:r>
            <a:r>
              <a:rPr lang="en" b="1">
                <a:latin typeface="Poppins"/>
                <a:ea typeface="Poppins"/>
                <a:cs typeface="Poppins"/>
                <a:sym typeface="Poppins"/>
              </a:rPr>
              <a:t>Google</a:t>
            </a:r>
            <a:endParaRPr b="1">
              <a:latin typeface="Poppins"/>
              <a:ea typeface="Poppins"/>
              <a:cs typeface="Poppins"/>
              <a:sym typeface="Poppins"/>
            </a:endParaRPr>
          </a:p>
          <a:p>
            <a:pPr marL="0" lvl="0" indent="0" algn="ctr" rtl="0">
              <a:spcBef>
                <a:spcPts val="0"/>
              </a:spcBef>
              <a:spcAft>
                <a:spcPts val="0"/>
              </a:spcAft>
              <a:buNone/>
            </a:pPr>
            <a:endParaRPr>
              <a:latin typeface="Poppins"/>
              <a:ea typeface="Poppins"/>
              <a:cs typeface="Poppins"/>
              <a:sym typeface="Poppins"/>
            </a:endParaRPr>
          </a:p>
          <a:p>
            <a:pPr marL="0" lvl="0" indent="0" algn="ctr" rtl="0">
              <a:spcBef>
                <a:spcPts val="0"/>
              </a:spcBef>
              <a:spcAft>
                <a:spcPts val="0"/>
              </a:spcAft>
              <a:buNone/>
            </a:pPr>
            <a:r>
              <a:rPr lang="en">
                <a:latin typeface="Poppins"/>
                <a:ea typeface="Poppins"/>
                <a:cs typeface="Poppins"/>
                <a:sym typeface="Poppins"/>
              </a:rPr>
              <a:t>Accurate! </a:t>
            </a:r>
            <a:endParaRPr>
              <a:latin typeface="Poppins"/>
              <a:ea typeface="Poppins"/>
              <a:cs typeface="Poppins"/>
              <a:sym typeface="Poppins"/>
            </a:endParaRPr>
          </a:p>
          <a:p>
            <a:pPr marL="0" lvl="0" indent="0" algn="ctr" rtl="0">
              <a:spcBef>
                <a:spcPts val="0"/>
              </a:spcBef>
              <a:spcAft>
                <a:spcPts val="0"/>
              </a:spcAft>
              <a:buNone/>
            </a:pPr>
            <a:r>
              <a:rPr lang="en">
                <a:latin typeface="Poppins"/>
                <a:ea typeface="Poppins"/>
                <a:cs typeface="Poppins"/>
                <a:sym typeface="Poppins"/>
              </a:rPr>
              <a:t>(Smaller Errors + Identical direction)</a:t>
            </a:r>
            <a:endParaRPr>
              <a:latin typeface="Poppins"/>
              <a:ea typeface="Poppins"/>
              <a:cs typeface="Poppins"/>
              <a:sym typeface="Poppins"/>
            </a:endParaRPr>
          </a:p>
        </p:txBody>
      </p:sp>
      <p:pic>
        <p:nvPicPr>
          <p:cNvPr id="1421" name="Google Shape;1421;p67"/>
          <p:cNvPicPr preferRelativeResize="0"/>
          <p:nvPr/>
        </p:nvPicPr>
        <p:blipFill>
          <a:blip r:embed="rId3">
            <a:alphaModFix/>
          </a:blip>
          <a:stretch>
            <a:fillRect/>
          </a:stretch>
        </p:blipFill>
        <p:spPr>
          <a:xfrm>
            <a:off x="872388" y="1928025"/>
            <a:ext cx="3471083" cy="1637950"/>
          </a:xfrm>
          <a:prstGeom prst="rect">
            <a:avLst/>
          </a:prstGeom>
          <a:noFill/>
          <a:ln>
            <a:noFill/>
          </a:ln>
        </p:spPr>
      </p:pic>
      <p:pic>
        <p:nvPicPr>
          <p:cNvPr id="1422" name="Google Shape;1422;p67"/>
          <p:cNvPicPr preferRelativeResize="0"/>
          <p:nvPr/>
        </p:nvPicPr>
        <p:blipFill>
          <a:blip r:embed="rId4">
            <a:alphaModFix/>
          </a:blip>
          <a:stretch>
            <a:fillRect/>
          </a:stretch>
        </p:blipFill>
        <p:spPr>
          <a:xfrm>
            <a:off x="5124948" y="1928025"/>
            <a:ext cx="3299052" cy="1637950"/>
          </a:xfrm>
          <a:prstGeom prst="rect">
            <a:avLst/>
          </a:prstGeom>
          <a:noFill/>
          <a:ln>
            <a:noFill/>
          </a:ln>
        </p:spPr>
      </p:pic>
      <p:sp>
        <p:nvSpPr>
          <p:cNvPr id="1423" name="Google Shape;1423;p67"/>
          <p:cNvSpPr txBox="1"/>
          <p:nvPr/>
        </p:nvSpPr>
        <p:spPr>
          <a:xfrm>
            <a:off x="5124950" y="3565975"/>
            <a:ext cx="34980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oppins"/>
                <a:ea typeface="Poppins"/>
                <a:cs typeface="Poppins"/>
                <a:sym typeface="Poppins"/>
              </a:rPr>
              <a:t>Stock: </a:t>
            </a:r>
            <a:r>
              <a:rPr lang="en" b="1">
                <a:latin typeface="Poppins"/>
                <a:ea typeface="Poppins"/>
                <a:cs typeface="Poppins"/>
                <a:sym typeface="Poppins"/>
              </a:rPr>
              <a:t>Dell</a:t>
            </a:r>
            <a:endParaRPr b="1">
              <a:latin typeface="Poppins"/>
              <a:ea typeface="Poppins"/>
              <a:cs typeface="Poppins"/>
              <a:sym typeface="Poppins"/>
            </a:endParaRPr>
          </a:p>
          <a:p>
            <a:pPr marL="0" lvl="0" indent="0" algn="ctr" rtl="0">
              <a:spcBef>
                <a:spcPts val="0"/>
              </a:spcBef>
              <a:spcAft>
                <a:spcPts val="0"/>
              </a:spcAft>
              <a:buNone/>
            </a:pPr>
            <a:endParaRPr>
              <a:latin typeface="Poppins"/>
              <a:ea typeface="Poppins"/>
              <a:cs typeface="Poppins"/>
              <a:sym typeface="Poppins"/>
            </a:endParaRPr>
          </a:p>
          <a:p>
            <a:pPr marL="0" lvl="0" indent="0" algn="ctr" rtl="0">
              <a:spcBef>
                <a:spcPts val="0"/>
              </a:spcBef>
              <a:spcAft>
                <a:spcPts val="0"/>
              </a:spcAft>
              <a:buNone/>
            </a:pPr>
            <a:r>
              <a:rPr lang="en">
                <a:latin typeface="Poppins"/>
                <a:ea typeface="Poppins"/>
                <a:cs typeface="Poppins"/>
                <a:sym typeface="Poppins"/>
              </a:rPr>
              <a:t>Less Accurate! </a:t>
            </a:r>
            <a:endParaRPr>
              <a:latin typeface="Poppins"/>
              <a:ea typeface="Poppins"/>
              <a:cs typeface="Poppins"/>
              <a:sym typeface="Poppins"/>
            </a:endParaRPr>
          </a:p>
          <a:p>
            <a:pPr marL="0" lvl="0" indent="0" algn="ctr" rtl="0">
              <a:spcBef>
                <a:spcPts val="0"/>
              </a:spcBef>
              <a:spcAft>
                <a:spcPts val="0"/>
              </a:spcAft>
              <a:buNone/>
            </a:pPr>
            <a:r>
              <a:rPr lang="en">
                <a:latin typeface="Poppins"/>
                <a:ea typeface="Poppins"/>
                <a:cs typeface="Poppins"/>
                <a:sym typeface="Poppins"/>
              </a:rPr>
              <a:t>(Larger Errors + Different direction)</a:t>
            </a:r>
            <a:endParaRPr>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4"/>
        <p:cNvGrpSpPr/>
        <p:nvPr/>
      </p:nvGrpSpPr>
      <p:grpSpPr>
        <a:xfrm>
          <a:off x="0" y="0"/>
          <a:ext cx="0" cy="0"/>
          <a:chOff x="0" y="0"/>
          <a:chExt cx="0" cy="0"/>
        </a:xfrm>
      </p:grpSpPr>
      <p:sp>
        <p:nvSpPr>
          <p:cNvPr id="1475" name="Google Shape;1475;p71"/>
          <p:cNvSpPr txBox="1">
            <a:spLocks noGrp="1"/>
          </p:cNvSpPr>
          <p:nvPr>
            <p:ph type="title"/>
          </p:nvPr>
        </p:nvSpPr>
        <p:spPr>
          <a:xfrm flipH="1">
            <a:off x="2002500" y="1877583"/>
            <a:ext cx="5139000" cy="11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Insights</a:t>
            </a:r>
            <a:endParaRPr/>
          </a:p>
        </p:txBody>
      </p:sp>
      <p:sp>
        <p:nvSpPr>
          <p:cNvPr id="1476" name="Google Shape;1476;p71"/>
          <p:cNvSpPr/>
          <p:nvPr/>
        </p:nvSpPr>
        <p:spPr>
          <a:xfrm>
            <a:off x="3888300" y="564638"/>
            <a:ext cx="1367400" cy="964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1"/>
          <p:cNvSpPr txBox="1">
            <a:spLocks noGrp="1"/>
          </p:cNvSpPr>
          <p:nvPr>
            <p:ph type="title" idx="2"/>
          </p:nvPr>
        </p:nvSpPr>
        <p:spPr>
          <a:xfrm flipH="1">
            <a:off x="3848854" y="626138"/>
            <a:ext cx="144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72"/>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Outcome</a:t>
            </a:r>
            <a:endParaRPr/>
          </a:p>
        </p:txBody>
      </p:sp>
      <p:sp>
        <p:nvSpPr>
          <p:cNvPr id="1483" name="Google Shape;1483;p72"/>
          <p:cNvSpPr txBox="1"/>
          <p:nvPr/>
        </p:nvSpPr>
        <p:spPr>
          <a:xfrm>
            <a:off x="872000" y="1465950"/>
            <a:ext cx="6925500" cy="2006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Poppins"/>
              <a:buChar char="-"/>
            </a:pPr>
            <a:r>
              <a:rPr lang="en" sz="1600">
                <a:latin typeface="Poppins"/>
                <a:ea typeface="Poppins"/>
                <a:cs typeface="Poppins"/>
                <a:sym typeface="Poppins"/>
              </a:rPr>
              <a:t>Investors can use our machine learning models to make more informed decisions before investing.</a:t>
            </a:r>
            <a:endParaRPr sz="1600">
              <a:latin typeface="Poppins"/>
              <a:ea typeface="Poppins"/>
              <a:cs typeface="Poppins"/>
              <a:sym typeface="Poppins"/>
            </a:endParaRPr>
          </a:p>
          <a:p>
            <a:pPr marL="0" lvl="0" indent="0" algn="l" rtl="0">
              <a:spcBef>
                <a:spcPts val="0"/>
              </a:spcBef>
              <a:spcAft>
                <a:spcPts val="0"/>
              </a:spcAft>
              <a:buNone/>
            </a:pPr>
            <a:endParaRPr sz="1600">
              <a:latin typeface="Poppins"/>
              <a:ea typeface="Poppins"/>
              <a:cs typeface="Poppins"/>
              <a:sym typeface="Poppins"/>
            </a:endParaRPr>
          </a:p>
          <a:p>
            <a:pPr marL="457200" lvl="0" indent="-330200" algn="l" rtl="0">
              <a:spcBef>
                <a:spcPts val="0"/>
              </a:spcBef>
              <a:spcAft>
                <a:spcPts val="0"/>
              </a:spcAft>
              <a:buSzPts val="1600"/>
              <a:buFont typeface="Poppins"/>
              <a:buChar char="-"/>
            </a:pPr>
            <a:r>
              <a:rPr lang="en" sz="1600">
                <a:latin typeface="Poppins"/>
                <a:ea typeface="Poppins"/>
                <a:cs typeface="Poppins"/>
                <a:sym typeface="Poppins"/>
              </a:rPr>
              <a:t>They can also switch up the economic variables to others that may have a greater impact on stock prices due to various economic circumstances.</a:t>
            </a:r>
            <a:endParaRPr sz="1600">
              <a:latin typeface="Poppins"/>
              <a:ea typeface="Poppins"/>
              <a:cs typeface="Poppins"/>
              <a:sym typeface="Poppins"/>
            </a:endParaRPr>
          </a:p>
          <a:p>
            <a:pPr marL="457200" lvl="0" indent="0" algn="l" rtl="0">
              <a:spcBef>
                <a:spcPts val="1000"/>
              </a:spcBef>
              <a:spcAft>
                <a:spcPts val="0"/>
              </a:spcAft>
              <a:buNone/>
            </a:pPr>
            <a:endParaRPr b="1">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73"/>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Data-driven Insights</a:t>
            </a:r>
            <a:endParaRPr/>
          </a:p>
        </p:txBody>
      </p:sp>
      <p:sp>
        <p:nvSpPr>
          <p:cNvPr id="1489" name="Google Shape;1489;p73"/>
          <p:cNvSpPr txBox="1">
            <a:spLocks noGrp="1"/>
          </p:cNvSpPr>
          <p:nvPr>
            <p:ph type="body" idx="1"/>
          </p:nvPr>
        </p:nvSpPr>
        <p:spPr>
          <a:xfrm>
            <a:off x="720000" y="1152475"/>
            <a:ext cx="7406100" cy="30054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2100"/>
              </a:spcBef>
              <a:spcAft>
                <a:spcPts val="0"/>
              </a:spcAft>
              <a:buClr>
                <a:srgbClr val="111111"/>
              </a:buClr>
              <a:buSzPts val="1600"/>
              <a:buChar char="-"/>
            </a:pPr>
            <a:r>
              <a:rPr lang="en" sz="1600">
                <a:solidFill>
                  <a:srgbClr val="111111"/>
                </a:solidFill>
              </a:rPr>
              <a:t>Some of the stocks had similar predicted trends, though most have different stock prices from the predicted. </a:t>
            </a:r>
            <a:endParaRPr sz="1600">
              <a:solidFill>
                <a:srgbClr val="111111"/>
              </a:solidFill>
            </a:endParaRPr>
          </a:p>
          <a:p>
            <a:pPr marL="457200" lvl="0" indent="-330200" algn="l" rtl="0">
              <a:lnSpc>
                <a:spcPct val="115000"/>
              </a:lnSpc>
              <a:spcBef>
                <a:spcPts val="1000"/>
              </a:spcBef>
              <a:spcAft>
                <a:spcPts val="0"/>
              </a:spcAft>
              <a:buClr>
                <a:srgbClr val="111111"/>
              </a:buClr>
              <a:buSzPts val="1600"/>
              <a:buChar char="-"/>
            </a:pPr>
            <a:r>
              <a:rPr lang="en" sz="1600">
                <a:solidFill>
                  <a:srgbClr val="111111"/>
                </a:solidFill>
              </a:rPr>
              <a:t>Unreliable to fully rely on these models to predict stock prices, but can be used as a guide to observe trend.</a:t>
            </a:r>
            <a:endParaRPr sz="1600">
              <a:solidFill>
                <a:srgbClr val="111111"/>
              </a:solidFill>
            </a:endParaRPr>
          </a:p>
          <a:p>
            <a:pPr marL="457200" lvl="0" indent="-330200" algn="l" rtl="0">
              <a:lnSpc>
                <a:spcPct val="115000"/>
              </a:lnSpc>
              <a:spcBef>
                <a:spcPts val="1000"/>
              </a:spcBef>
              <a:spcAft>
                <a:spcPts val="0"/>
              </a:spcAft>
              <a:buClr>
                <a:srgbClr val="111111"/>
              </a:buClr>
              <a:buSzPts val="1600"/>
              <a:buChar char="-"/>
            </a:pPr>
            <a:r>
              <a:rPr lang="en" sz="1600">
                <a:solidFill>
                  <a:srgbClr val="111111"/>
                </a:solidFill>
              </a:rPr>
              <a:t>While stock price movement is still largely random, using economic indicators that have some relation to stock prices as well as past price movements can help us make slightly more informed choices </a:t>
            </a:r>
            <a:endParaRPr sz="1600">
              <a:solidFill>
                <a:srgbClr val="111111"/>
              </a:solidFill>
            </a:endParaRPr>
          </a:p>
          <a:p>
            <a:pPr marL="914400" lvl="0" indent="0" algn="l" rtl="0">
              <a:lnSpc>
                <a:spcPct val="115000"/>
              </a:lnSpc>
              <a:spcBef>
                <a:spcPts val="2100"/>
              </a:spcBef>
              <a:spcAft>
                <a:spcPts val="0"/>
              </a:spcAft>
              <a:buNone/>
            </a:pPr>
            <a:endParaRPr sz="1600">
              <a:solidFill>
                <a:srgbClr val="11111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74"/>
          <p:cNvSpPr/>
          <p:nvPr/>
        </p:nvSpPr>
        <p:spPr>
          <a:xfrm>
            <a:off x="4619050" y="3270100"/>
            <a:ext cx="1276500" cy="1162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3015475" y="3270100"/>
            <a:ext cx="1276500" cy="1162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Recommendation #1</a:t>
            </a:r>
            <a:endParaRPr/>
          </a:p>
        </p:txBody>
      </p:sp>
      <p:sp>
        <p:nvSpPr>
          <p:cNvPr id="1497" name="Google Shape;1497;p74"/>
          <p:cNvSpPr txBox="1"/>
          <p:nvPr/>
        </p:nvSpPr>
        <p:spPr>
          <a:xfrm>
            <a:off x="947600" y="1377475"/>
            <a:ext cx="7024500" cy="16920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111111"/>
              </a:buClr>
              <a:buSzPts val="1600"/>
              <a:buFont typeface="Poppins"/>
              <a:buChar char="-"/>
            </a:pPr>
            <a:r>
              <a:rPr lang="en" sz="1600">
                <a:solidFill>
                  <a:srgbClr val="111111"/>
                </a:solidFill>
                <a:latin typeface="Poppins"/>
                <a:ea typeface="Poppins"/>
                <a:cs typeface="Poppins"/>
                <a:sym typeface="Poppins"/>
              </a:rPr>
              <a:t>Instead of just using ARIMA, we can also pair it with Decision Tree.</a:t>
            </a:r>
            <a:endParaRPr sz="1600">
              <a:solidFill>
                <a:srgbClr val="111111"/>
              </a:solidFill>
              <a:latin typeface="Poppins"/>
              <a:ea typeface="Poppins"/>
              <a:cs typeface="Poppins"/>
              <a:sym typeface="Poppins"/>
            </a:endParaRPr>
          </a:p>
          <a:p>
            <a:pPr marL="457200" lvl="0" indent="-330200" algn="l" rtl="0">
              <a:lnSpc>
                <a:spcPct val="115000"/>
              </a:lnSpc>
              <a:spcBef>
                <a:spcPts val="1000"/>
              </a:spcBef>
              <a:spcAft>
                <a:spcPts val="1000"/>
              </a:spcAft>
              <a:buClr>
                <a:srgbClr val="111111"/>
              </a:buClr>
              <a:buSzPts val="1600"/>
              <a:buFont typeface="Poppins"/>
              <a:buChar char="-"/>
            </a:pPr>
            <a:r>
              <a:rPr lang="en" sz="1600">
                <a:solidFill>
                  <a:srgbClr val="111111"/>
                </a:solidFill>
                <a:latin typeface="Poppins"/>
                <a:ea typeface="Poppins"/>
                <a:cs typeface="Poppins"/>
                <a:sym typeface="Poppins"/>
              </a:rPr>
              <a:t>Decision Tree takes into account economic trends while ARIMA just uses past stock prices: both have its own merits, we can consult both tools to see if there is any relation.</a:t>
            </a:r>
            <a:endParaRPr sz="1600">
              <a:latin typeface="Poppins"/>
              <a:ea typeface="Poppins"/>
              <a:cs typeface="Poppins"/>
              <a:sym typeface="Poppins"/>
            </a:endParaRPr>
          </a:p>
        </p:txBody>
      </p:sp>
      <p:sp>
        <p:nvSpPr>
          <p:cNvPr id="1498" name="Google Shape;1498;p74"/>
          <p:cNvSpPr txBox="1"/>
          <p:nvPr/>
        </p:nvSpPr>
        <p:spPr>
          <a:xfrm>
            <a:off x="3148225" y="3620650"/>
            <a:ext cx="101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E4897B"/>
                </a:solidFill>
                <a:latin typeface="Poppins"/>
                <a:ea typeface="Poppins"/>
                <a:cs typeface="Poppins"/>
                <a:sym typeface="Poppins"/>
              </a:rPr>
              <a:t>ARIMA</a:t>
            </a:r>
            <a:endParaRPr sz="1800" b="1">
              <a:solidFill>
                <a:srgbClr val="E4897B"/>
              </a:solidFill>
              <a:latin typeface="Poppins"/>
              <a:ea typeface="Poppins"/>
              <a:cs typeface="Poppins"/>
              <a:sym typeface="Poppins"/>
            </a:endParaRPr>
          </a:p>
        </p:txBody>
      </p:sp>
      <p:sp>
        <p:nvSpPr>
          <p:cNvPr id="1499" name="Google Shape;1499;p74"/>
          <p:cNvSpPr txBox="1"/>
          <p:nvPr/>
        </p:nvSpPr>
        <p:spPr>
          <a:xfrm>
            <a:off x="4574800" y="3536575"/>
            <a:ext cx="1365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rgbClr val="E4897B"/>
                </a:solidFill>
                <a:latin typeface="Poppins"/>
                <a:ea typeface="Poppins"/>
                <a:cs typeface="Poppins"/>
                <a:sym typeface="Poppins"/>
              </a:rPr>
              <a:t>Decision Tree</a:t>
            </a:r>
            <a:endParaRPr sz="1800" b="1">
              <a:solidFill>
                <a:srgbClr val="E4897B"/>
              </a:solidFill>
              <a:latin typeface="Poppins"/>
              <a:ea typeface="Poppins"/>
              <a:cs typeface="Poppins"/>
              <a:sym typeface="Poppins"/>
            </a:endParaRPr>
          </a:p>
        </p:txBody>
      </p:sp>
      <p:sp>
        <p:nvSpPr>
          <p:cNvPr id="1500" name="Google Shape;1500;p74"/>
          <p:cNvSpPr/>
          <p:nvPr/>
        </p:nvSpPr>
        <p:spPr>
          <a:xfrm>
            <a:off x="4195300" y="3830700"/>
            <a:ext cx="467586" cy="151632"/>
          </a:xfrm>
          <a:prstGeom prst="flowChartTerminator">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0"/>
                                        </p:tgtEl>
                                        <p:attrNameLst>
                                          <p:attrName>style.visibility</p:attrName>
                                        </p:attrNameLst>
                                      </p:cBhvr>
                                      <p:to>
                                        <p:strVal val="visible"/>
                                      </p:to>
                                    </p:set>
                                    <p:animEffect transition="in" filter="fade">
                                      <p:cBhvr>
                                        <p:cTn id="7" dur="700"/>
                                        <p:tgtEl>
                                          <p:spTgt spid="1500"/>
                                        </p:tgtEl>
                                      </p:cBhvr>
                                    </p:animEffect>
                                  </p:childTnLst>
                                </p:cTn>
                              </p:par>
                              <p:par>
                                <p:cTn id="8" presetID="10" presetClass="entr" presetSubtype="0" fill="hold" nodeType="withEffect">
                                  <p:stCondLst>
                                    <p:cond delay="0"/>
                                  </p:stCondLst>
                                  <p:childTnLst>
                                    <p:set>
                                      <p:cBhvr>
                                        <p:cTn id="9" dur="1" fill="hold">
                                          <p:stCondLst>
                                            <p:cond delay="0"/>
                                          </p:stCondLst>
                                        </p:cTn>
                                        <p:tgtEl>
                                          <p:spTgt spid="1499"/>
                                        </p:tgtEl>
                                        <p:attrNameLst>
                                          <p:attrName>style.visibility</p:attrName>
                                        </p:attrNameLst>
                                      </p:cBhvr>
                                      <p:to>
                                        <p:strVal val="visible"/>
                                      </p:to>
                                    </p:set>
                                    <p:animEffect transition="in" filter="fade">
                                      <p:cBhvr>
                                        <p:cTn id="10" dur="700"/>
                                        <p:tgtEl>
                                          <p:spTgt spid="1499"/>
                                        </p:tgtEl>
                                      </p:cBhvr>
                                    </p:animEffect>
                                  </p:childTnLst>
                                </p:cTn>
                              </p:par>
                              <p:par>
                                <p:cTn id="11" presetID="10" presetClass="entr" presetSubtype="0" fill="hold" nodeType="withEffect">
                                  <p:stCondLst>
                                    <p:cond delay="0"/>
                                  </p:stCondLst>
                                  <p:childTnLst>
                                    <p:set>
                                      <p:cBhvr>
                                        <p:cTn id="12" dur="1" fill="hold">
                                          <p:stCondLst>
                                            <p:cond delay="0"/>
                                          </p:stCondLst>
                                        </p:cTn>
                                        <p:tgtEl>
                                          <p:spTgt spid="1494"/>
                                        </p:tgtEl>
                                        <p:attrNameLst>
                                          <p:attrName>style.visibility</p:attrName>
                                        </p:attrNameLst>
                                      </p:cBhvr>
                                      <p:to>
                                        <p:strVal val="visible"/>
                                      </p:to>
                                    </p:set>
                                    <p:animEffect transition="in" filter="fade">
                                      <p:cBhvr>
                                        <p:cTn id="13" dur="700"/>
                                        <p:tgtEl>
                                          <p:spTgt spid="1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75"/>
          <p:cNvSpPr txBox="1">
            <a:spLocks noGrp="1"/>
          </p:cNvSpPr>
          <p:nvPr>
            <p:ph type="title"/>
          </p:nvPr>
        </p:nvSpPr>
        <p:spPr>
          <a:xfrm>
            <a:off x="720000" y="507000"/>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Recommendation #2</a:t>
            </a:r>
            <a:endParaRPr/>
          </a:p>
        </p:txBody>
      </p:sp>
      <p:sp>
        <p:nvSpPr>
          <p:cNvPr id="1506" name="Google Shape;1506;p75"/>
          <p:cNvSpPr txBox="1"/>
          <p:nvPr/>
        </p:nvSpPr>
        <p:spPr>
          <a:xfrm>
            <a:off x="444825" y="1283375"/>
            <a:ext cx="4184700" cy="39003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SzPts val="1600"/>
              <a:buFont typeface="Poppins"/>
              <a:buChar char="-"/>
            </a:pPr>
            <a:r>
              <a:rPr lang="en" sz="1600">
                <a:latin typeface="Poppins"/>
                <a:ea typeface="Poppins"/>
                <a:cs typeface="Poppins"/>
                <a:sym typeface="Poppins"/>
              </a:rPr>
              <a:t>Should focus on predicting the</a:t>
            </a:r>
            <a:r>
              <a:rPr lang="en" sz="1600" b="1">
                <a:solidFill>
                  <a:srgbClr val="630F0F"/>
                </a:solidFill>
                <a:latin typeface="Poppins"/>
                <a:ea typeface="Poppins"/>
                <a:cs typeface="Poppins"/>
                <a:sym typeface="Poppins"/>
              </a:rPr>
              <a:t> </a:t>
            </a:r>
            <a:r>
              <a:rPr lang="en" sz="1600" b="1" u="sng">
                <a:solidFill>
                  <a:srgbClr val="630F0F"/>
                </a:solidFill>
                <a:latin typeface="Poppins"/>
                <a:ea typeface="Poppins"/>
                <a:cs typeface="Poppins"/>
                <a:sym typeface="Poppins"/>
              </a:rPr>
              <a:t>volatility</a:t>
            </a:r>
            <a:r>
              <a:rPr lang="en" sz="1600" b="1">
                <a:solidFill>
                  <a:srgbClr val="630F0F"/>
                </a:solidFill>
                <a:latin typeface="Poppins"/>
                <a:ea typeface="Poppins"/>
                <a:cs typeface="Poppins"/>
                <a:sym typeface="Poppins"/>
              </a:rPr>
              <a:t> </a:t>
            </a:r>
            <a:r>
              <a:rPr lang="en" sz="1600">
                <a:latin typeface="Poppins"/>
                <a:ea typeface="Poppins"/>
                <a:cs typeface="Poppins"/>
                <a:sym typeface="Poppins"/>
              </a:rPr>
              <a:t>of an asset instead of its returns</a:t>
            </a:r>
            <a:endParaRPr sz="1600">
              <a:latin typeface="Poppins"/>
              <a:ea typeface="Poppins"/>
              <a:cs typeface="Poppins"/>
              <a:sym typeface="Poppins"/>
            </a:endParaRPr>
          </a:p>
          <a:p>
            <a:pPr marL="457200" lvl="0" indent="-330200" algn="l" rtl="0">
              <a:lnSpc>
                <a:spcPct val="115000"/>
              </a:lnSpc>
              <a:spcBef>
                <a:spcPts val="1000"/>
              </a:spcBef>
              <a:spcAft>
                <a:spcPts val="0"/>
              </a:spcAft>
              <a:buSzPts val="1600"/>
              <a:buFont typeface="Poppins"/>
              <a:buChar char="-"/>
            </a:pPr>
            <a:r>
              <a:rPr lang="en" sz="1600">
                <a:latin typeface="Poppins"/>
                <a:ea typeface="Poppins"/>
                <a:cs typeface="Poppins"/>
                <a:sym typeface="Poppins"/>
              </a:rPr>
              <a:t>Stock prices are susceptible to international happenings, just like how the recent Russian-Ukraine War has caused uncertainty and chaos in the stock market.</a:t>
            </a:r>
            <a:endParaRPr sz="1600">
              <a:latin typeface="Poppins"/>
              <a:ea typeface="Poppins"/>
              <a:cs typeface="Poppins"/>
              <a:sym typeface="Poppins"/>
            </a:endParaRPr>
          </a:p>
          <a:p>
            <a:pPr marL="457200" lvl="0" indent="-330200" algn="l" rtl="0">
              <a:lnSpc>
                <a:spcPct val="115000"/>
              </a:lnSpc>
              <a:spcBef>
                <a:spcPts val="1000"/>
              </a:spcBef>
              <a:spcAft>
                <a:spcPts val="0"/>
              </a:spcAft>
              <a:buSzPts val="1600"/>
              <a:buFont typeface="Poppins"/>
              <a:buChar char="-"/>
            </a:pPr>
            <a:r>
              <a:rPr lang="en" sz="1600">
                <a:latin typeface="Poppins"/>
                <a:ea typeface="Poppins"/>
                <a:cs typeface="Poppins"/>
                <a:sym typeface="Poppins"/>
              </a:rPr>
              <a:t>Stock market prices involve a lot of intangible factors such as people sentiment.</a:t>
            </a:r>
            <a:endParaRPr sz="1600">
              <a:latin typeface="Poppins"/>
              <a:ea typeface="Poppins"/>
              <a:cs typeface="Poppins"/>
              <a:sym typeface="Poppins"/>
            </a:endParaRPr>
          </a:p>
          <a:p>
            <a:pPr marL="457200" lvl="0" indent="0" algn="l" rtl="0">
              <a:spcBef>
                <a:spcPts val="1000"/>
              </a:spcBef>
              <a:spcAft>
                <a:spcPts val="0"/>
              </a:spcAft>
              <a:buNone/>
            </a:pPr>
            <a:endParaRPr>
              <a:latin typeface="Poppins"/>
              <a:ea typeface="Poppins"/>
              <a:cs typeface="Poppins"/>
              <a:sym typeface="Poppins"/>
            </a:endParaRPr>
          </a:p>
        </p:txBody>
      </p:sp>
      <p:pic>
        <p:nvPicPr>
          <p:cNvPr id="1507" name="Google Shape;1507;p75"/>
          <p:cNvPicPr preferRelativeResize="0"/>
          <p:nvPr/>
        </p:nvPicPr>
        <p:blipFill rotWithShape="1">
          <a:blip r:embed="rId3">
            <a:alphaModFix/>
          </a:blip>
          <a:srcRect l="1594" t="5408" r="4587" b="6640"/>
          <a:stretch/>
        </p:blipFill>
        <p:spPr>
          <a:xfrm>
            <a:off x="4849825" y="1839750"/>
            <a:ext cx="3822001" cy="2448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76"/>
          <p:cNvSpPr txBox="1">
            <a:spLocks noGrp="1"/>
          </p:cNvSpPr>
          <p:nvPr>
            <p:ph type="subTitle" idx="3"/>
          </p:nvPr>
        </p:nvSpPr>
        <p:spPr>
          <a:xfrm>
            <a:off x="810700" y="1671375"/>
            <a:ext cx="3825300" cy="2776500"/>
          </a:xfrm>
          <a:prstGeom prst="rect">
            <a:avLst/>
          </a:prstGeom>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SzPts val="1400"/>
              <a:buChar char="-"/>
            </a:pPr>
            <a:r>
              <a:rPr lang="en"/>
              <a:t>Consider using company’s financials as predictors of stock price.</a:t>
            </a:r>
            <a:endParaRPr/>
          </a:p>
          <a:p>
            <a:pPr marL="457200" lvl="0" indent="-317500" algn="l" rtl="0">
              <a:lnSpc>
                <a:spcPct val="115000"/>
              </a:lnSpc>
              <a:spcBef>
                <a:spcPts val="1000"/>
              </a:spcBef>
              <a:spcAft>
                <a:spcPts val="0"/>
              </a:spcAft>
              <a:buSzPts val="1400"/>
              <a:buChar char="-"/>
            </a:pPr>
            <a:r>
              <a:rPr lang="en"/>
              <a:t> E.g. positive earnings correlate with increase in stock prices.</a:t>
            </a:r>
            <a:endParaRPr/>
          </a:p>
          <a:p>
            <a:pPr marL="457200" lvl="0" indent="-317500" algn="l" rtl="0">
              <a:lnSpc>
                <a:spcPct val="115000"/>
              </a:lnSpc>
              <a:spcBef>
                <a:spcPts val="1000"/>
              </a:spcBef>
              <a:spcAft>
                <a:spcPts val="1000"/>
              </a:spcAft>
              <a:buSzPts val="1400"/>
              <a:buChar char="-"/>
            </a:pPr>
            <a:r>
              <a:rPr lang="en"/>
              <a:t>Could potentially use these in tandem with our aforementioned economic variables.</a:t>
            </a:r>
            <a:endParaRPr/>
          </a:p>
        </p:txBody>
      </p:sp>
      <p:sp>
        <p:nvSpPr>
          <p:cNvPr id="1513" name="Google Shape;1513;p76"/>
          <p:cNvSpPr txBox="1">
            <a:spLocks noGrp="1"/>
          </p:cNvSpPr>
          <p:nvPr>
            <p:ph type="title" idx="4"/>
          </p:nvPr>
        </p:nvSpPr>
        <p:spPr>
          <a:xfrm>
            <a:off x="69735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Recommendation #3</a:t>
            </a:r>
            <a:endParaRPr/>
          </a:p>
        </p:txBody>
      </p:sp>
      <p:pic>
        <p:nvPicPr>
          <p:cNvPr id="1514" name="Google Shape;1514;p76"/>
          <p:cNvPicPr preferRelativeResize="0"/>
          <p:nvPr/>
        </p:nvPicPr>
        <p:blipFill>
          <a:blip r:embed="rId3">
            <a:alphaModFix/>
          </a:blip>
          <a:stretch>
            <a:fillRect/>
          </a:stretch>
        </p:blipFill>
        <p:spPr>
          <a:xfrm>
            <a:off x="4843300" y="1912825"/>
            <a:ext cx="3558050" cy="2293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21"/>
        <p:cNvGrpSpPr/>
        <p:nvPr/>
      </p:nvGrpSpPr>
      <p:grpSpPr>
        <a:xfrm>
          <a:off x="0" y="0"/>
          <a:ext cx="0" cy="0"/>
          <a:chOff x="0" y="0"/>
          <a:chExt cx="0" cy="0"/>
        </a:xfrm>
      </p:grpSpPr>
      <p:sp>
        <p:nvSpPr>
          <p:cNvPr id="722" name="Google Shape;722;p39"/>
          <p:cNvSpPr/>
          <p:nvPr/>
        </p:nvSpPr>
        <p:spPr>
          <a:xfrm>
            <a:off x="5248238" y="3316025"/>
            <a:ext cx="720900" cy="683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Financial Hubs</a:t>
            </a:r>
            <a:endParaRPr sz="3600">
              <a:solidFill>
                <a:schemeClr val="dk2"/>
              </a:solidFill>
              <a:latin typeface="Montserrat ExtraBold"/>
              <a:ea typeface="Montserrat ExtraBold"/>
              <a:cs typeface="Montserrat ExtraBold"/>
              <a:sym typeface="Montserrat ExtraBold"/>
            </a:endParaRPr>
          </a:p>
        </p:txBody>
      </p:sp>
      <p:grpSp>
        <p:nvGrpSpPr>
          <p:cNvPr id="724" name="Google Shape;724;p39"/>
          <p:cNvGrpSpPr/>
          <p:nvPr/>
        </p:nvGrpSpPr>
        <p:grpSpPr>
          <a:xfrm>
            <a:off x="479964" y="1469438"/>
            <a:ext cx="3847917" cy="2530288"/>
            <a:chOff x="235800" y="830650"/>
            <a:chExt cx="6978450" cy="4588844"/>
          </a:xfrm>
        </p:grpSpPr>
        <p:sp>
          <p:nvSpPr>
            <p:cNvPr id="725" name="Google Shape;725;p3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39"/>
          <p:cNvSpPr txBox="1"/>
          <p:nvPr/>
        </p:nvSpPr>
        <p:spPr>
          <a:xfrm>
            <a:off x="5974425" y="3415475"/>
            <a:ext cx="2114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2"/>
                </a:solidFill>
                <a:latin typeface="Poppins"/>
                <a:ea typeface="Poppins"/>
                <a:cs typeface="Poppins"/>
                <a:sym typeface="Poppins"/>
              </a:rPr>
              <a:t>Singapore</a:t>
            </a:r>
            <a:endParaRPr sz="2700" b="1">
              <a:solidFill>
                <a:schemeClr val="dk2"/>
              </a:solidFill>
              <a:latin typeface="Poppins"/>
              <a:ea typeface="Poppins"/>
              <a:cs typeface="Poppins"/>
              <a:sym typeface="Poppins"/>
            </a:endParaRPr>
          </a:p>
        </p:txBody>
      </p:sp>
      <p:grpSp>
        <p:nvGrpSpPr>
          <p:cNvPr id="732" name="Google Shape;732;p39"/>
          <p:cNvGrpSpPr/>
          <p:nvPr/>
        </p:nvGrpSpPr>
        <p:grpSpPr>
          <a:xfrm>
            <a:off x="5527913" y="1626663"/>
            <a:ext cx="441225" cy="414975"/>
            <a:chOff x="2505188" y="2717675"/>
            <a:chExt cx="441225" cy="414975"/>
          </a:xfrm>
        </p:grpSpPr>
        <p:sp>
          <p:nvSpPr>
            <p:cNvPr id="733" name="Google Shape;733;p39"/>
            <p:cNvSpPr/>
            <p:nvPr/>
          </p:nvSpPr>
          <p:spPr>
            <a:xfrm>
              <a:off x="2505188" y="2780375"/>
              <a:ext cx="441225" cy="352275"/>
            </a:xfrm>
            <a:custGeom>
              <a:avLst/>
              <a:gdLst/>
              <a:ahLst/>
              <a:cxnLst/>
              <a:rect l="l" t="t" r="r" b="b"/>
              <a:pathLst>
                <a:path w="17649" h="14091" extrusionOk="0">
                  <a:moveTo>
                    <a:pt x="10923" y="3381"/>
                  </a:moveTo>
                  <a:cubicBezTo>
                    <a:pt x="11599" y="3381"/>
                    <a:pt x="11599" y="4413"/>
                    <a:pt x="10923" y="4413"/>
                  </a:cubicBezTo>
                  <a:lnTo>
                    <a:pt x="6760" y="4413"/>
                  </a:lnTo>
                  <a:cubicBezTo>
                    <a:pt x="6084" y="4413"/>
                    <a:pt x="6084" y="3381"/>
                    <a:pt x="6760" y="3381"/>
                  </a:cubicBezTo>
                  <a:close/>
                  <a:moveTo>
                    <a:pt x="4546" y="4660"/>
                  </a:moveTo>
                  <a:cubicBezTo>
                    <a:pt x="4818" y="4660"/>
                    <a:pt x="5088" y="4877"/>
                    <a:pt x="5088" y="5195"/>
                  </a:cubicBezTo>
                  <a:cubicBezTo>
                    <a:pt x="5088" y="5480"/>
                    <a:pt x="4839" y="5694"/>
                    <a:pt x="4554" y="5694"/>
                  </a:cubicBezTo>
                  <a:cubicBezTo>
                    <a:pt x="4092" y="5694"/>
                    <a:pt x="3878" y="5160"/>
                    <a:pt x="4199" y="4804"/>
                  </a:cubicBezTo>
                  <a:cubicBezTo>
                    <a:pt x="4298" y="4704"/>
                    <a:pt x="4422" y="4660"/>
                    <a:pt x="4546" y="4660"/>
                  </a:cubicBezTo>
                  <a:close/>
                  <a:moveTo>
                    <a:pt x="2953" y="1"/>
                  </a:moveTo>
                  <a:cubicBezTo>
                    <a:pt x="2669" y="1"/>
                    <a:pt x="2455" y="214"/>
                    <a:pt x="2455" y="499"/>
                  </a:cubicBezTo>
                  <a:lnTo>
                    <a:pt x="2455" y="2989"/>
                  </a:lnTo>
                  <a:cubicBezTo>
                    <a:pt x="1957" y="3488"/>
                    <a:pt x="1566" y="4092"/>
                    <a:pt x="1317" y="4769"/>
                  </a:cubicBezTo>
                  <a:lnTo>
                    <a:pt x="534" y="4769"/>
                  </a:lnTo>
                  <a:cubicBezTo>
                    <a:pt x="249" y="4769"/>
                    <a:pt x="0" y="4982"/>
                    <a:pt x="0" y="5267"/>
                  </a:cubicBezTo>
                  <a:lnTo>
                    <a:pt x="0" y="8042"/>
                  </a:lnTo>
                  <a:cubicBezTo>
                    <a:pt x="0" y="8327"/>
                    <a:pt x="249" y="8540"/>
                    <a:pt x="534" y="8540"/>
                  </a:cubicBezTo>
                  <a:lnTo>
                    <a:pt x="1317" y="8540"/>
                  </a:lnTo>
                  <a:cubicBezTo>
                    <a:pt x="1886" y="9999"/>
                    <a:pt x="3060" y="11137"/>
                    <a:pt x="4519" y="11671"/>
                  </a:cubicBezTo>
                  <a:lnTo>
                    <a:pt x="4519" y="13593"/>
                  </a:lnTo>
                  <a:cubicBezTo>
                    <a:pt x="4519" y="13877"/>
                    <a:pt x="4732" y="14091"/>
                    <a:pt x="5053" y="14091"/>
                  </a:cubicBezTo>
                  <a:lnTo>
                    <a:pt x="7116" y="14091"/>
                  </a:lnTo>
                  <a:cubicBezTo>
                    <a:pt x="7401" y="14091"/>
                    <a:pt x="7614" y="13877"/>
                    <a:pt x="7614" y="13593"/>
                  </a:cubicBezTo>
                  <a:lnTo>
                    <a:pt x="7614" y="11991"/>
                  </a:lnTo>
                  <a:lnTo>
                    <a:pt x="10034" y="11991"/>
                  </a:lnTo>
                  <a:lnTo>
                    <a:pt x="10034" y="13593"/>
                  </a:lnTo>
                  <a:cubicBezTo>
                    <a:pt x="10034" y="13877"/>
                    <a:pt x="10247" y="14091"/>
                    <a:pt x="10568" y="14091"/>
                  </a:cubicBezTo>
                  <a:lnTo>
                    <a:pt x="12631" y="14091"/>
                  </a:lnTo>
                  <a:cubicBezTo>
                    <a:pt x="12916" y="14091"/>
                    <a:pt x="13129" y="13877"/>
                    <a:pt x="13129" y="13593"/>
                  </a:cubicBezTo>
                  <a:lnTo>
                    <a:pt x="13129" y="11529"/>
                  </a:lnTo>
                  <a:cubicBezTo>
                    <a:pt x="13734" y="11244"/>
                    <a:pt x="14268" y="10888"/>
                    <a:pt x="14695" y="10426"/>
                  </a:cubicBezTo>
                  <a:cubicBezTo>
                    <a:pt x="15620" y="9536"/>
                    <a:pt x="16154" y="8362"/>
                    <a:pt x="16260" y="7117"/>
                  </a:cubicBezTo>
                  <a:cubicBezTo>
                    <a:pt x="17072" y="6870"/>
                    <a:pt x="17638" y="6133"/>
                    <a:pt x="17648" y="5289"/>
                  </a:cubicBezTo>
                  <a:lnTo>
                    <a:pt x="17648" y="5289"/>
                  </a:lnTo>
                  <a:cubicBezTo>
                    <a:pt x="17648" y="5293"/>
                    <a:pt x="17648" y="5298"/>
                    <a:pt x="17648" y="5302"/>
                  </a:cubicBezTo>
                  <a:lnTo>
                    <a:pt x="17648" y="5267"/>
                  </a:lnTo>
                  <a:cubicBezTo>
                    <a:pt x="17648" y="5274"/>
                    <a:pt x="17648" y="5281"/>
                    <a:pt x="17648" y="5289"/>
                  </a:cubicBezTo>
                  <a:lnTo>
                    <a:pt x="17648" y="5289"/>
                  </a:lnTo>
                  <a:cubicBezTo>
                    <a:pt x="17642" y="4942"/>
                    <a:pt x="17387" y="4769"/>
                    <a:pt x="17132" y="4769"/>
                  </a:cubicBezTo>
                  <a:cubicBezTo>
                    <a:pt x="16874" y="4769"/>
                    <a:pt x="16616" y="4946"/>
                    <a:pt x="16616" y="5302"/>
                  </a:cubicBezTo>
                  <a:cubicBezTo>
                    <a:pt x="16616" y="5587"/>
                    <a:pt x="16474" y="5836"/>
                    <a:pt x="16260" y="6014"/>
                  </a:cubicBezTo>
                  <a:cubicBezTo>
                    <a:pt x="15905" y="3381"/>
                    <a:pt x="13699" y="1388"/>
                    <a:pt x="11030" y="1317"/>
                  </a:cubicBezTo>
                  <a:cubicBezTo>
                    <a:pt x="10496" y="1958"/>
                    <a:pt x="9678" y="2313"/>
                    <a:pt x="8860" y="2313"/>
                  </a:cubicBezTo>
                  <a:cubicBezTo>
                    <a:pt x="8824" y="2315"/>
                    <a:pt x="8788" y="2316"/>
                    <a:pt x="8752" y="2316"/>
                  </a:cubicBezTo>
                  <a:cubicBezTo>
                    <a:pt x="7937" y="2316"/>
                    <a:pt x="7163" y="1931"/>
                    <a:pt x="6618" y="1317"/>
                  </a:cubicBezTo>
                  <a:lnTo>
                    <a:pt x="6298" y="1317"/>
                  </a:lnTo>
                  <a:cubicBezTo>
                    <a:pt x="6084" y="1317"/>
                    <a:pt x="5871" y="1353"/>
                    <a:pt x="5622" y="1353"/>
                  </a:cubicBezTo>
                  <a:cubicBezTo>
                    <a:pt x="5017" y="499"/>
                    <a:pt x="4021" y="1"/>
                    <a:pt x="2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2679513" y="2717675"/>
              <a:ext cx="110325" cy="94750"/>
            </a:xfrm>
            <a:custGeom>
              <a:avLst/>
              <a:gdLst/>
              <a:ahLst/>
              <a:cxnLst/>
              <a:rect l="l" t="t" r="r" b="b"/>
              <a:pathLst>
                <a:path w="4413" h="3790" extrusionOk="0">
                  <a:moveTo>
                    <a:pt x="1904" y="0"/>
                  </a:moveTo>
                  <a:cubicBezTo>
                    <a:pt x="929" y="0"/>
                    <a:pt x="1" y="749"/>
                    <a:pt x="1" y="1904"/>
                  </a:cubicBezTo>
                  <a:cubicBezTo>
                    <a:pt x="1" y="2936"/>
                    <a:pt x="855" y="3790"/>
                    <a:pt x="1887" y="3790"/>
                  </a:cubicBezTo>
                  <a:cubicBezTo>
                    <a:pt x="3559" y="3790"/>
                    <a:pt x="4413" y="1762"/>
                    <a:pt x="3239" y="552"/>
                  </a:cubicBezTo>
                  <a:cubicBezTo>
                    <a:pt x="2847" y="172"/>
                    <a:pt x="2370" y="0"/>
                    <a:pt x="1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35" name="Google Shape;735;p39"/>
          <p:cNvCxnSpPr>
            <a:stCxn id="722" idx="1"/>
          </p:cNvCxnSpPr>
          <p:nvPr/>
        </p:nvCxnSpPr>
        <p:spPr>
          <a:xfrm rot="10800000">
            <a:off x="3688538" y="3012575"/>
            <a:ext cx="1559700" cy="645300"/>
          </a:xfrm>
          <a:prstGeom prst="curvedConnector3">
            <a:avLst>
              <a:gd name="adj1" fmla="val 50000"/>
            </a:avLst>
          </a:prstGeom>
          <a:noFill/>
          <a:ln w="19050" cap="flat" cmpd="sng">
            <a:solidFill>
              <a:schemeClr val="dk2"/>
            </a:solidFill>
            <a:prstDash val="solid"/>
            <a:round/>
            <a:headEnd type="oval" w="med" len="med"/>
            <a:tailEnd type="oval" w="med" len="med"/>
          </a:ln>
        </p:spPr>
      </p:cxnSp>
      <p:pic>
        <p:nvPicPr>
          <p:cNvPr id="736" name="Google Shape;736;p39"/>
          <p:cNvPicPr preferRelativeResize="0"/>
          <p:nvPr/>
        </p:nvPicPr>
        <p:blipFill>
          <a:blip r:embed="rId3">
            <a:alphaModFix/>
          </a:blip>
          <a:stretch>
            <a:fillRect/>
          </a:stretch>
        </p:blipFill>
        <p:spPr>
          <a:xfrm>
            <a:off x="5236725" y="3415475"/>
            <a:ext cx="743942" cy="484800"/>
          </a:xfrm>
          <a:prstGeom prst="rect">
            <a:avLst/>
          </a:prstGeom>
          <a:noFill/>
          <a:ln>
            <a:noFill/>
          </a:ln>
        </p:spPr>
      </p:pic>
      <p:sp>
        <p:nvSpPr>
          <p:cNvPr id="737" name="Google Shape;737;p39"/>
          <p:cNvSpPr/>
          <p:nvPr/>
        </p:nvSpPr>
        <p:spPr>
          <a:xfrm>
            <a:off x="2122638" y="4138125"/>
            <a:ext cx="720900" cy="683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8" name="Google Shape;738;p39"/>
          <p:cNvCxnSpPr>
            <a:stCxn id="737" idx="0"/>
          </p:cNvCxnSpPr>
          <p:nvPr/>
        </p:nvCxnSpPr>
        <p:spPr>
          <a:xfrm rot="5400000" flipH="1">
            <a:off x="1106388" y="2761425"/>
            <a:ext cx="1651800" cy="1101600"/>
          </a:xfrm>
          <a:prstGeom prst="curvedConnector3">
            <a:avLst>
              <a:gd name="adj1" fmla="val 50000"/>
            </a:avLst>
          </a:prstGeom>
          <a:noFill/>
          <a:ln w="19050" cap="flat" cmpd="sng">
            <a:solidFill>
              <a:schemeClr val="dk2"/>
            </a:solidFill>
            <a:prstDash val="solid"/>
            <a:round/>
            <a:headEnd type="oval" w="med" len="med"/>
            <a:tailEnd type="oval" w="med" len="med"/>
          </a:ln>
        </p:spPr>
      </p:cxnSp>
      <p:pic>
        <p:nvPicPr>
          <p:cNvPr id="739" name="Google Shape;739;p39"/>
          <p:cNvPicPr preferRelativeResize="0"/>
          <p:nvPr/>
        </p:nvPicPr>
        <p:blipFill>
          <a:blip r:embed="rId4">
            <a:alphaModFix/>
          </a:blip>
          <a:stretch>
            <a:fillRect/>
          </a:stretch>
        </p:blipFill>
        <p:spPr>
          <a:xfrm>
            <a:off x="2240725" y="4237576"/>
            <a:ext cx="484758" cy="484800"/>
          </a:xfrm>
          <a:prstGeom prst="rect">
            <a:avLst/>
          </a:prstGeom>
          <a:noFill/>
          <a:ln>
            <a:noFill/>
          </a:ln>
        </p:spPr>
      </p:pic>
      <p:sp>
        <p:nvSpPr>
          <p:cNvPr id="740" name="Google Shape;740;p39"/>
          <p:cNvSpPr txBox="1"/>
          <p:nvPr/>
        </p:nvSpPr>
        <p:spPr>
          <a:xfrm>
            <a:off x="2843550" y="4237575"/>
            <a:ext cx="2114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2"/>
                </a:solidFill>
                <a:latin typeface="Poppins"/>
                <a:ea typeface="Poppins"/>
                <a:cs typeface="Poppins"/>
                <a:sym typeface="Poppins"/>
              </a:rPr>
              <a:t>New York</a:t>
            </a:r>
            <a:endParaRPr sz="2700" b="1">
              <a:solidFill>
                <a:schemeClr val="dk2"/>
              </a:solidFill>
              <a:latin typeface="Poppins"/>
              <a:ea typeface="Poppins"/>
              <a:cs typeface="Poppins"/>
              <a:sym typeface="Poppins"/>
            </a:endParaRPr>
          </a:p>
        </p:txBody>
      </p:sp>
      <p:sp>
        <p:nvSpPr>
          <p:cNvPr id="741" name="Google Shape;741;p39"/>
          <p:cNvSpPr/>
          <p:nvPr/>
        </p:nvSpPr>
        <p:spPr>
          <a:xfrm>
            <a:off x="5172288" y="1357950"/>
            <a:ext cx="720900" cy="6837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2" name="Google Shape;742;p39"/>
          <p:cNvCxnSpPr/>
          <p:nvPr/>
        </p:nvCxnSpPr>
        <p:spPr>
          <a:xfrm flipH="1">
            <a:off x="3971688" y="1722350"/>
            <a:ext cx="1200600" cy="585600"/>
          </a:xfrm>
          <a:prstGeom prst="curvedConnector3">
            <a:avLst>
              <a:gd name="adj1" fmla="val 50000"/>
            </a:avLst>
          </a:prstGeom>
          <a:noFill/>
          <a:ln w="19050" cap="flat" cmpd="sng">
            <a:solidFill>
              <a:schemeClr val="dk2"/>
            </a:solidFill>
            <a:prstDash val="solid"/>
            <a:round/>
            <a:headEnd type="oval" w="med" len="med"/>
            <a:tailEnd type="oval" w="med" len="med"/>
          </a:ln>
        </p:spPr>
      </p:cxnSp>
      <p:pic>
        <p:nvPicPr>
          <p:cNvPr id="743" name="Google Shape;743;p39"/>
          <p:cNvPicPr preferRelativeResize="0"/>
          <p:nvPr/>
        </p:nvPicPr>
        <p:blipFill>
          <a:blip r:embed="rId5">
            <a:alphaModFix/>
          </a:blip>
          <a:stretch>
            <a:fillRect/>
          </a:stretch>
        </p:blipFill>
        <p:spPr>
          <a:xfrm>
            <a:off x="5290376" y="1457426"/>
            <a:ext cx="484750" cy="484750"/>
          </a:xfrm>
          <a:prstGeom prst="rect">
            <a:avLst/>
          </a:prstGeom>
          <a:noFill/>
          <a:ln>
            <a:noFill/>
          </a:ln>
        </p:spPr>
      </p:pic>
      <p:sp>
        <p:nvSpPr>
          <p:cNvPr id="744" name="Google Shape;744;p39"/>
          <p:cNvSpPr txBox="1"/>
          <p:nvPr/>
        </p:nvSpPr>
        <p:spPr>
          <a:xfrm>
            <a:off x="5898225" y="1457400"/>
            <a:ext cx="21141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2"/>
                </a:solidFill>
                <a:latin typeface="Poppins"/>
                <a:ea typeface="Poppins"/>
                <a:cs typeface="Poppins"/>
                <a:sym typeface="Poppins"/>
              </a:rPr>
              <a:t>Shanghai</a:t>
            </a:r>
            <a:endParaRPr sz="2700" b="1">
              <a:solidFill>
                <a:schemeClr val="dk2"/>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40"/>
          <p:cNvPicPr preferRelativeResize="0"/>
          <p:nvPr/>
        </p:nvPicPr>
        <p:blipFill>
          <a:blip r:embed="rId3">
            <a:alphaModFix/>
          </a:blip>
          <a:stretch>
            <a:fillRect/>
          </a:stretch>
        </p:blipFill>
        <p:spPr>
          <a:xfrm>
            <a:off x="444775" y="1122750"/>
            <a:ext cx="5947552" cy="3718199"/>
          </a:xfrm>
          <a:prstGeom prst="rect">
            <a:avLst/>
          </a:prstGeom>
          <a:noFill/>
          <a:ln>
            <a:noFill/>
          </a:ln>
        </p:spPr>
      </p:pic>
      <p:sp>
        <p:nvSpPr>
          <p:cNvPr id="750" name="Google Shape;750;p40"/>
          <p:cNvSpPr txBox="1">
            <a:spLocks noGrp="1"/>
          </p:cNvSpPr>
          <p:nvPr>
            <p:ph type="title"/>
          </p:nvPr>
        </p:nvSpPr>
        <p:spPr>
          <a:xfrm>
            <a:off x="518300" y="355700"/>
            <a:ext cx="58005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Motivation</a:t>
            </a:r>
            <a:endParaRPr/>
          </a:p>
        </p:txBody>
      </p:sp>
      <p:pic>
        <p:nvPicPr>
          <p:cNvPr id="751" name="Google Shape;751;p40" title="Chart"/>
          <p:cNvPicPr preferRelativeResize="0"/>
          <p:nvPr/>
        </p:nvPicPr>
        <p:blipFill>
          <a:blip r:embed="rId4">
            <a:alphaModFix/>
          </a:blip>
          <a:stretch>
            <a:fillRect/>
          </a:stretch>
        </p:blipFill>
        <p:spPr>
          <a:xfrm>
            <a:off x="518303" y="1188541"/>
            <a:ext cx="5800500" cy="35866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fade">
                                      <p:cBhvr>
                                        <p:cTn id="7" dur="1000"/>
                                        <p:tgtEl>
                                          <p:spTgt spid="7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751"/>
                                        </p:tgtEl>
                                      </p:cBhvr>
                                    </p:animEffect>
                                    <p:set>
                                      <p:cBhvr>
                                        <p:cTn id="12" dur="1" fill="hold">
                                          <p:stCondLst>
                                            <p:cond delay="1000"/>
                                          </p:stCondLst>
                                        </p:cTn>
                                        <p:tgtEl>
                                          <p:spTgt spid="751"/>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49"/>
                                        </p:tgtEl>
                                        <p:attrNameLst>
                                          <p:attrName>style.visibility</p:attrName>
                                        </p:attrNameLst>
                                      </p:cBhvr>
                                      <p:to>
                                        <p:strVal val="visible"/>
                                      </p:to>
                                    </p:set>
                                    <p:animEffect transition="in" filter="fade">
                                      <p:cBhvr>
                                        <p:cTn id="16" dur="1000"/>
                                        <p:tgtEl>
                                          <p:spTgt spid="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55"/>
        <p:cNvGrpSpPr/>
        <p:nvPr/>
      </p:nvGrpSpPr>
      <p:grpSpPr>
        <a:xfrm>
          <a:off x="0" y="0"/>
          <a:ext cx="0" cy="0"/>
          <a:chOff x="0" y="0"/>
          <a:chExt cx="0" cy="0"/>
        </a:xfrm>
      </p:grpSpPr>
      <p:sp>
        <p:nvSpPr>
          <p:cNvPr id="756" name="Google Shape;756;p41"/>
          <p:cNvSpPr/>
          <p:nvPr/>
        </p:nvSpPr>
        <p:spPr>
          <a:xfrm>
            <a:off x="715100" y="687650"/>
            <a:ext cx="1224600" cy="866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txBox="1">
            <a:spLocks noGrp="1"/>
          </p:cNvSpPr>
          <p:nvPr>
            <p:ph type="title"/>
          </p:nvPr>
        </p:nvSpPr>
        <p:spPr>
          <a:xfrm>
            <a:off x="2011100" y="699950"/>
            <a:ext cx="8117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600">
                <a:solidFill>
                  <a:schemeClr val="accent3"/>
                </a:solidFill>
              </a:rPr>
              <a:t>Problem Definition</a:t>
            </a:r>
            <a:endParaRPr sz="4600">
              <a:solidFill>
                <a:schemeClr val="accent3"/>
              </a:solidFill>
            </a:endParaRPr>
          </a:p>
        </p:txBody>
      </p:sp>
      <p:sp>
        <p:nvSpPr>
          <p:cNvPr id="758" name="Google Shape;758;p41"/>
          <p:cNvSpPr txBox="1">
            <a:spLocks noGrp="1"/>
          </p:cNvSpPr>
          <p:nvPr>
            <p:ph type="title" idx="2"/>
          </p:nvPr>
        </p:nvSpPr>
        <p:spPr>
          <a:xfrm>
            <a:off x="643700" y="699950"/>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02</a:t>
            </a:r>
            <a:endParaRPr sz="6000"/>
          </a:p>
        </p:txBody>
      </p:sp>
      <p:sp>
        <p:nvSpPr>
          <p:cNvPr id="759" name="Google Shape;759;p41"/>
          <p:cNvSpPr txBox="1"/>
          <p:nvPr/>
        </p:nvSpPr>
        <p:spPr>
          <a:xfrm>
            <a:off x="774000" y="2208875"/>
            <a:ext cx="8117100" cy="247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100"/>
              </a:spcBef>
              <a:spcAft>
                <a:spcPts val="0"/>
              </a:spcAft>
              <a:buNone/>
            </a:pPr>
            <a:r>
              <a:rPr lang="en" sz="3400" b="1">
                <a:solidFill>
                  <a:schemeClr val="lt1"/>
                </a:solidFill>
                <a:highlight>
                  <a:schemeClr val="dk2"/>
                </a:highlight>
                <a:latin typeface="Montserrat"/>
                <a:ea typeface="Montserrat"/>
                <a:cs typeface="Montserrat"/>
                <a:sym typeface="Montserrat"/>
              </a:rPr>
              <a:t>To what extent can we use various economic variables to predict trends in future stock prices?</a:t>
            </a:r>
            <a:endParaRPr sz="3400" b="1">
              <a:solidFill>
                <a:schemeClr val="lt1"/>
              </a:solidFill>
              <a:highlight>
                <a:schemeClr val="dk2"/>
              </a:highlight>
              <a:latin typeface="Montserrat"/>
              <a:ea typeface="Montserrat"/>
              <a:cs typeface="Montserrat"/>
              <a:sym typeface="Montserrat"/>
            </a:endParaRPr>
          </a:p>
          <a:p>
            <a:pPr marL="0" lvl="0" indent="0" algn="l" rtl="0">
              <a:spcBef>
                <a:spcPts val="2100"/>
              </a:spcBef>
              <a:spcAft>
                <a:spcPts val="0"/>
              </a:spcAft>
              <a:buNone/>
            </a:pPr>
            <a:endParaRPr>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763"/>
        <p:cNvGrpSpPr/>
        <p:nvPr/>
      </p:nvGrpSpPr>
      <p:grpSpPr>
        <a:xfrm>
          <a:off x="0" y="0"/>
          <a:ext cx="0" cy="0"/>
          <a:chOff x="0" y="0"/>
          <a:chExt cx="0" cy="0"/>
        </a:xfrm>
      </p:grpSpPr>
      <p:sp>
        <p:nvSpPr>
          <p:cNvPr id="764" name="Google Shape;764;p42"/>
          <p:cNvSpPr/>
          <p:nvPr/>
        </p:nvSpPr>
        <p:spPr>
          <a:xfrm>
            <a:off x="4392375" y="1748325"/>
            <a:ext cx="855900" cy="8235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p:nvPr/>
        </p:nvSpPr>
        <p:spPr>
          <a:xfrm>
            <a:off x="819552" y="1748327"/>
            <a:ext cx="855900" cy="8235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2"/>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Datasets used</a:t>
            </a:r>
            <a:endParaRPr/>
          </a:p>
        </p:txBody>
      </p:sp>
      <p:sp>
        <p:nvSpPr>
          <p:cNvPr id="767" name="Google Shape;767;p42"/>
          <p:cNvSpPr txBox="1">
            <a:spLocks noGrp="1"/>
          </p:cNvSpPr>
          <p:nvPr>
            <p:ph type="subTitle" idx="4294967295"/>
          </p:nvPr>
        </p:nvSpPr>
        <p:spPr>
          <a:xfrm>
            <a:off x="720000" y="3397525"/>
            <a:ext cx="29427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1"/>
                </a:solidFill>
              </a:rPr>
              <a:t>Python Module providing stock data from Yahoo Finance</a:t>
            </a:r>
            <a:endParaRPr>
              <a:solidFill>
                <a:schemeClr val="dk1"/>
              </a:solidFill>
            </a:endParaRPr>
          </a:p>
        </p:txBody>
      </p:sp>
      <p:sp>
        <p:nvSpPr>
          <p:cNvPr id="768" name="Google Shape;768;p42"/>
          <p:cNvSpPr txBox="1">
            <a:spLocks noGrp="1"/>
          </p:cNvSpPr>
          <p:nvPr>
            <p:ph type="subTitle" idx="4294967295"/>
          </p:nvPr>
        </p:nvSpPr>
        <p:spPr>
          <a:xfrm>
            <a:off x="720002" y="2684125"/>
            <a:ext cx="31320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Yahoofinancials</a:t>
            </a:r>
            <a:endParaRPr sz="2400"/>
          </a:p>
        </p:txBody>
      </p:sp>
      <p:sp>
        <p:nvSpPr>
          <p:cNvPr id="769" name="Google Shape;769;p42"/>
          <p:cNvSpPr txBox="1">
            <a:spLocks noGrp="1"/>
          </p:cNvSpPr>
          <p:nvPr>
            <p:ph type="subTitle" idx="4294967295"/>
          </p:nvPr>
        </p:nvSpPr>
        <p:spPr>
          <a:xfrm>
            <a:off x="4309200" y="2684125"/>
            <a:ext cx="43455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Alpha Vantage Stock API</a:t>
            </a:r>
            <a:endParaRPr sz="2400"/>
          </a:p>
        </p:txBody>
      </p:sp>
      <p:sp>
        <p:nvSpPr>
          <p:cNvPr id="770" name="Google Shape;770;p42"/>
          <p:cNvSpPr txBox="1">
            <a:spLocks noGrp="1"/>
          </p:cNvSpPr>
          <p:nvPr>
            <p:ph type="subTitle" idx="4294967295"/>
          </p:nvPr>
        </p:nvSpPr>
        <p:spPr>
          <a:xfrm>
            <a:off x="4356000" y="3302450"/>
            <a:ext cx="26217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dk1"/>
                </a:solidFill>
              </a:rPr>
              <a:t>API providing economic indicators</a:t>
            </a:r>
            <a:endParaRPr>
              <a:solidFill>
                <a:schemeClr val="dk1"/>
              </a:solidFill>
            </a:endParaRPr>
          </a:p>
        </p:txBody>
      </p:sp>
      <p:pic>
        <p:nvPicPr>
          <p:cNvPr id="771" name="Google Shape;771;p42"/>
          <p:cNvPicPr preferRelativeResize="0"/>
          <p:nvPr/>
        </p:nvPicPr>
        <p:blipFill>
          <a:blip r:embed="rId3">
            <a:alphaModFix/>
          </a:blip>
          <a:stretch>
            <a:fillRect/>
          </a:stretch>
        </p:blipFill>
        <p:spPr>
          <a:xfrm>
            <a:off x="705477" y="1748288"/>
            <a:ext cx="1084025" cy="823575"/>
          </a:xfrm>
          <a:prstGeom prst="rect">
            <a:avLst/>
          </a:prstGeom>
          <a:noFill/>
          <a:ln>
            <a:noFill/>
          </a:ln>
        </p:spPr>
      </p:pic>
      <p:pic>
        <p:nvPicPr>
          <p:cNvPr id="772" name="Google Shape;772;p42"/>
          <p:cNvPicPr preferRelativeResize="0"/>
          <p:nvPr/>
        </p:nvPicPr>
        <p:blipFill>
          <a:blip r:embed="rId4">
            <a:alphaModFix/>
          </a:blip>
          <a:stretch>
            <a:fillRect/>
          </a:stretch>
        </p:blipFill>
        <p:spPr>
          <a:xfrm>
            <a:off x="4392375" y="1732113"/>
            <a:ext cx="855900" cy="855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6"/>
        <p:cNvGrpSpPr/>
        <p:nvPr/>
      </p:nvGrpSpPr>
      <p:grpSpPr>
        <a:xfrm>
          <a:off x="0" y="0"/>
          <a:ext cx="0" cy="0"/>
          <a:chOff x="0" y="0"/>
          <a:chExt cx="0" cy="0"/>
        </a:xfrm>
      </p:grpSpPr>
      <p:sp>
        <p:nvSpPr>
          <p:cNvPr id="777" name="Google Shape;777;p43"/>
          <p:cNvSpPr txBox="1">
            <a:spLocks noGrp="1"/>
          </p:cNvSpPr>
          <p:nvPr>
            <p:ph type="title"/>
          </p:nvPr>
        </p:nvSpPr>
        <p:spPr>
          <a:xfrm flipH="1">
            <a:off x="4596000" y="2675925"/>
            <a:ext cx="4435800" cy="10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Preparation</a:t>
            </a:r>
            <a:endParaRPr/>
          </a:p>
        </p:txBody>
      </p:sp>
      <p:sp>
        <p:nvSpPr>
          <p:cNvPr id="778" name="Google Shape;778;p43"/>
          <p:cNvSpPr/>
          <p:nvPr/>
        </p:nvSpPr>
        <p:spPr>
          <a:xfrm>
            <a:off x="6130200" y="1326638"/>
            <a:ext cx="1367400" cy="964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txBox="1">
            <a:spLocks noGrp="1"/>
          </p:cNvSpPr>
          <p:nvPr>
            <p:ph type="title" idx="2"/>
          </p:nvPr>
        </p:nvSpPr>
        <p:spPr>
          <a:xfrm flipH="1">
            <a:off x="6078850" y="1388138"/>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780" name="Google Shape;780;p43"/>
          <p:cNvGrpSpPr/>
          <p:nvPr/>
        </p:nvGrpSpPr>
        <p:grpSpPr>
          <a:xfrm>
            <a:off x="715079" y="535036"/>
            <a:ext cx="2701859" cy="2730687"/>
            <a:chOff x="715079" y="535036"/>
            <a:chExt cx="2701859" cy="2730687"/>
          </a:xfrm>
        </p:grpSpPr>
        <p:sp>
          <p:nvSpPr>
            <p:cNvPr id="781" name="Google Shape;781;p43"/>
            <p:cNvSpPr/>
            <p:nvPr/>
          </p:nvSpPr>
          <p:spPr>
            <a:xfrm>
              <a:off x="1487566" y="1045400"/>
              <a:ext cx="418428" cy="240326"/>
            </a:xfrm>
            <a:custGeom>
              <a:avLst/>
              <a:gdLst/>
              <a:ahLst/>
              <a:cxnLst/>
              <a:rect l="l" t="t" r="r" b="b"/>
              <a:pathLst>
                <a:path w="22784" h="13095" extrusionOk="0">
                  <a:moveTo>
                    <a:pt x="3621" y="0"/>
                  </a:moveTo>
                  <a:cubicBezTo>
                    <a:pt x="3153" y="0"/>
                    <a:pt x="2733" y="70"/>
                    <a:pt x="2369" y="223"/>
                  </a:cubicBezTo>
                  <a:cubicBezTo>
                    <a:pt x="1768" y="490"/>
                    <a:pt x="1135" y="2425"/>
                    <a:pt x="934" y="2959"/>
                  </a:cubicBezTo>
                  <a:cubicBezTo>
                    <a:pt x="0" y="5194"/>
                    <a:pt x="3870" y="8896"/>
                    <a:pt x="9574" y="11231"/>
                  </a:cubicBezTo>
                  <a:cubicBezTo>
                    <a:pt x="12533" y="12467"/>
                    <a:pt x="15428" y="13094"/>
                    <a:pt x="17648" y="13094"/>
                  </a:cubicBezTo>
                  <a:cubicBezTo>
                    <a:pt x="19683" y="13094"/>
                    <a:pt x="21152" y="12567"/>
                    <a:pt x="21583" y="11498"/>
                  </a:cubicBezTo>
                  <a:cubicBezTo>
                    <a:pt x="21849" y="10864"/>
                    <a:pt x="22783" y="9430"/>
                    <a:pt x="22350" y="8096"/>
                  </a:cubicBezTo>
                  <a:cubicBezTo>
                    <a:pt x="21616" y="5894"/>
                    <a:pt x="16979" y="4793"/>
                    <a:pt x="12910" y="3125"/>
                  </a:cubicBezTo>
                  <a:cubicBezTo>
                    <a:pt x="9286" y="1632"/>
                    <a:pt x="5892" y="0"/>
                    <a:pt x="3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1502277" y="1034921"/>
              <a:ext cx="411688" cy="215642"/>
            </a:xfrm>
            <a:custGeom>
              <a:avLst/>
              <a:gdLst/>
              <a:ahLst/>
              <a:cxnLst/>
              <a:rect l="l" t="t" r="r" b="b"/>
              <a:pathLst>
                <a:path w="22417" h="11750" extrusionOk="0">
                  <a:moveTo>
                    <a:pt x="4930" y="1"/>
                  </a:moveTo>
                  <a:cubicBezTo>
                    <a:pt x="2862" y="1"/>
                    <a:pt x="1371" y="543"/>
                    <a:pt x="934" y="1628"/>
                  </a:cubicBezTo>
                  <a:cubicBezTo>
                    <a:pt x="0" y="3863"/>
                    <a:pt x="3869" y="7566"/>
                    <a:pt x="9540" y="9934"/>
                  </a:cubicBezTo>
                  <a:cubicBezTo>
                    <a:pt x="12486" y="11140"/>
                    <a:pt x="15334" y="11750"/>
                    <a:pt x="17528" y="11750"/>
                  </a:cubicBezTo>
                  <a:cubicBezTo>
                    <a:pt x="19582" y="11750"/>
                    <a:pt x="21064" y="11215"/>
                    <a:pt x="21515" y="10134"/>
                  </a:cubicBezTo>
                  <a:cubicBezTo>
                    <a:pt x="22416" y="7866"/>
                    <a:pt x="18580" y="4163"/>
                    <a:pt x="12876" y="1828"/>
                  </a:cubicBezTo>
                  <a:cubicBezTo>
                    <a:pt x="9958" y="610"/>
                    <a:pt x="7120" y="1"/>
                    <a:pt x="4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2054843" y="841174"/>
              <a:ext cx="384122" cy="309552"/>
            </a:xfrm>
            <a:custGeom>
              <a:avLst/>
              <a:gdLst/>
              <a:ahLst/>
              <a:cxnLst/>
              <a:rect l="l" t="t" r="r" b="b"/>
              <a:pathLst>
                <a:path w="20916" h="16867" extrusionOk="0">
                  <a:moveTo>
                    <a:pt x="16416" y="1"/>
                  </a:moveTo>
                  <a:cubicBezTo>
                    <a:pt x="14178" y="1"/>
                    <a:pt x="11128" y="3212"/>
                    <a:pt x="7872" y="5747"/>
                  </a:cubicBezTo>
                  <a:cubicBezTo>
                    <a:pt x="4136" y="8649"/>
                    <a:pt x="367" y="11151"/>
                    <a:pt x="100" y="13420"/>
                  </a:cubicBezTo>
                  <a:cubicBezTo>
                    <a:pt x="0" y="14120"/>
                    <a:pt x="1401" y="15588"/>
                    <a:pt x="1735" y="16021"/>
                  </a:cubicBezTo>
                  <a:cubicBezTo>
                    <a:pt x="2180" y="16595"/>
                    <a:pt x="2944" y="16867"/>
                    <a:pt x="3927" y="16867"/>
                  </a:cubicBezTo>
                  <a:cubicBezTo>
                    <a:pt x="6258" y="16867"/>
                    <a:pt x="9817" y="15337"/>
                    <a:pt x="13243" y="12686"/>
                  </a:cubicBezTo>
                  <a:cubicBezTo>
                    <a:pt x="18080" y="8950"/>
                    <a:pt x="20915" y="4313"/>
                    <a:pt x="19447" y="2378"/>
                  </a:cubicBezTo>
                  <a:cubicBezTo>
                    <a:pt x="19014" y="1845"/>
                    <a:pt x="18247" y="344"/>
                    <a:pt x="16846" y="43"/>
                  </a:cubicBezTo>
                  <a:cubicBezTo>
                    <a:pt x="16706" y="15"/>
                    <a:pt x="16562" y="1"/>
                    <a:pt x="16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2036459" y="840311"/>
              <a:ext cx="377988" cy="280628"/>
            </a:xfrm>
            <a:custGeom>
              <a:avLst/>
              <a:gdLst/>
              <a:ahLst/>
              <a:cxnLst/>
              <a:rect l="l" t="t" r="r" b="b"/>
              <a:pathLst>
                <a:path w="20582" h="15291" extrusionOk="0">
                  <a:moveTo>
                    <a:pt x="16937" y="1"/>
                  </a:moveTo>
                  <a:cubicBezTo>
                    <a:pt x="14618" y="1"/>
                    <a:pt x="11045" y="1531"/>
                    <a:pt x="7606" y="4193"/>
                  </a:cubicBezTo>
                  <a:cubicBezTo>
                    <a:pt x="2736" y="7963"/>
                    <a:pt x="0" y="12566"/>
                    <a:pt x="1468" y="14467"/>
                  </a:cubicBezTo>
                  <a:cubicBezTo>
                    <a:pt x="1909" y="15026"/>
                    <a:pt x="2664" y="15291"/>
                    <a:pt x="3634" y="15291"/>
                  </a:cubicBezTo>
                  <a:cubicBezTo>
                    <a:pt x="5965" y="15291"/>
                    <a:pt x="9537" y="13760"/>
                    <a:pt x="12976" y="11098"/>
                  </a:cubicBezTo>
                  <a:cubicBezTo>
                    <a:pt x="17813" y="7329"/>
                    <a:pt x="20582" y="2726"/>
                    <a:pt x="19081" y="824"/>
                  </a:cubicBezTo>
                  <a:cubicBezTo>
                    <a:pt x="18650" y="266"/>
                    <a:pt x="17902" y="1"/>
                    <a:pt x="16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1567821" y="560821"/>
              <a:ext cx="489482" cy="217697"/>
            </a:xfrm>
            <a:custGeom>
              <a:avLst/>
              <a:gdLst/>
              <a:ahLst/>
              <a:cxnLst/>
              <a:rect l="l" t="t" r="r" b="b"/>
              <a:pathLst>
                <a:path w="26653" h="11862" extrusionOk="0">
                  <a:moveTo>
                    <a:pt x="4465" y="1"/>
                  </a:moveTo>
                  <a:cubicBezTo>
                    <a:pt x="3199" y="1"/>
                    <a:pt x="2157" y="197"/>
                    <a:pt x="1435" y="709"/>
                  </a:cubicBezTo>
                  <a:cubicBezTo>
                    <a:pt x="801" y="1176"/>
                    <a:pt x="601" y="3511"/>
                    <a:pt x="501" y="4145"/>
                  </a:cubicBezTo>
                  <a:cubicBezTo>
                    <a:pt x="0" y="6880"/>
                    <a:pt x="5271" y="10116"/>
                    <a:pt x="12242" y="11350"/>
                  </a:cubicBezTo>
                  <a:cubicBezTo>
                    <a:pt x="14150" y="11697"/>
                    <a:pt x="15995" y="11861"/>
                    <a:pt x="17678" y="11861"/>
                  </a:cubicBezTo>
                  <a:cubicBezTo>
                    <a:pt x="22148" y="11861"/>
                    <a:pt x="25479" y="10701"/>
                    <a:pt x="25819" y="8715"/>
                  </a:cubicBezTo>
                  <a:cubicBezTo>
                    <a:pt x="25952" y="7914"/>
                    <a:pt x="26653" y="6079"/>
                    <a:pt x="25819" y="4678"/>
                  </a:cubicBezTo>
                  <a:cubicBezTo>
                    <a:pt x="24484" y="2377"/>
                    <a:pt x="19014" y="2310"/>
                    <a:pt x="14010" y="1409"/>
                  </a:cubicBezTo>
                  <a:cubicBezTo>
                    <a:pt x="10430" y="787"/>
                    <a:pt x="6998" y="1"/>
                    <a:pt x="4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1575167" y="535036"/>
              <a:ext cx="482136" cy="200134"/>
            </a:xfrm>
            <a:custGeom>
              <a:avLst/>
              <a:gdLst/>
              <a:ahLst/>
              <a:cxnLst/>
              <a:rect l="l" t="t" r="r" b="b"/>
              <a:pathLst>
                <a:path w="26253" h="10905" extrusionOk="0">
                  <a:moveTo>
                    <a:pt x="8776" y="0"/>
                  </a:moveTo>
                  <a:cubicBezTo>
                    <a:pt x="4240" y="0"/>
                    <a:pt x="869" y="1200"/>
                    <a:pt x="501" y="3215"/>
                  </a:cubicBezTo>
                  <a:cubicBezTo>
                    <a:pt x="1" y="5950"/>
                    <a:pt x="5271" y="9186"/>
                    <a:pt x="12243" y="10420"/>
                  </a:cubicBezTo>
                  <a:cubicBezTo>
                    <a:pt x="14101" y="10749"/>
                    <a:pt x="15893" y="10905"/>
                    <a:pt x="17532" y="10905"/>
                  </a:cubicBezTo>
                  <a:cubicBezTo>
                    <a:pt x="22040" y="10905"/>
                    <a:pt x="25385" y="9724"/>
                    <a:pt x="25752" y="7718"/>
                  </a:cubicBezTo>
                  <a:cubicBezTo>
                    <a:pt x="26253" y="4949"/>
                    <a:pt x="20982" y="1747"/>
                    <a:pt x="14011" y="479"/>
                  </a:cubicBezTo>
                  <a:cubicBezTo>
                    <a:pt x="12173" y="154"/>
                    <a:pt x="10400" y="0"/>
                    <a:pt x="8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938067" y="2005732"/>
              <a:ext cx="1947480" cy="1253659"/>
            </a:xfrm>
            <a:custGeom>
              <a:avLst/>
              <a:gdLst/>
              <a:ahLst/>
              <a:cxnLst/>
              <a:rect l="l" t="t" r="r" b="b"/>
              <a:pathLst>
                <a:path w="106043" h="68310" extrusionOk="0">
                  <a:moveTo>
                    <a:pt x="96571" y="0"/>
                  </a:moveTo>
                  <a:cubicBezTo>
                    <a:pt x="96559" y="0"/>
                    <a:pt x="96547" y="0"/>
                    <a:pt x="96536" y="0"/>
                  </a:cubicBezTo>
                  <a:lnTo>
                    <a:pt x="53605" y="2502"/>
                  </a:lnTo>
                  <a:cubicBezTo>
                    <a:pt x="52104" y="2602"/>
                    <a:pt x="50603" y="2969"/>
                    <a:pt x="49235" y="3570"/>
                  </a:cubicBezTo>
                  <a:lnTo>
                    <a:pt x="2602" y="24418"/>
                  </a:lnTo>
                  <a:cubicBezTo>
                    <a:pt x="934" y="25185"/>
                    <a:pt x="0" y="26986"/>
                    <a:pt x="367" y="28788"/>
                  </a:cubicBezTo>
                  <a:lnTo>
                    <a:pt x="8073" y="65214"/>
                  </a:lnTo>
                  <a:cubicBezTo>
                    <a:pt x="8473" y="67090"/>
                    <a:pt x="10149" y="68310"/>
                    <a:pt x="11919" y="68310"/>
                  </a:cubicBezTo>
                  <a:cubicBezTo>
                    <a:pt x="12509" y="68310"/>
                    <a:pt x="13109" y="68174"/>
                    <a:pt x="13677" y="67882"/>
                  </a:cubicBezTo>
                  <a:lnTo>
                    <a:pt x="59709" y="44899"/>
                  </a:lnTo>
                  <a:lnTo>
                    <a:pt x="102173" y="43498"/>
                  </a:lnTo>
                  <a:cubicBezTo>
                    <a:pt x="104375" y="43431"/>
                    <a:pt x="106042" y="41430"/>
                    <a:pt x="105709" y="39228"/>
                  </a:cubicBezTo>
                  <a:lnTo>
                    <a:pt x="100038" y="4370"/>
                  </a:lnTo>
                  <a:cubicBezTo>
                    <a:pt x="99740" y="2580"/>
                    <a:pt x="98388" y="0"/>
                    <a:pt x="96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715079" y="1570465"/>
              <a:ext cx="1156003" cy="1185828"/>
            </a:xfrm>
            <a:custGeom>
              <a:avLst/>
              <a:gdLst/>
              <a:ahLst/>
              <a:cxnLst/>
              <a:rect l="l" t="t" r="r" b="b"/>
              <a:pathLst>
                <a:path w="62946" h="64614" extrusionOk="0">
                  <a:moveTo>
                    <a:pt x="22516" y="0"/>
                  </a:moveTo>
                  <a:lnTo>
                    <a:pt x="0" y="20782"/>
                  </a:lnTo>
                  <a:lnTo>
                    <a:pt x="40429" y="64613"/>
                  </a:lnTo>
                  <a:lnTo>
                    <a:pt x="62945" y="43865"/>
                  </a:lnTo>
                  <a:lnTo>
                    <a:pt x="225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766538" y="1620054"/>
              <a:ext cx="1059201" cy="1088487"/>
            </a:xfrm>
            <a:custGeom>
              <a:avLst/>
              <a:gdLst/>
              <a:ahLst/>
              <a:cxnLst/>
              <a:rect l="l" t="t" r="r" b="b"/>
              <a:pathLst>
                <a:path w="57675" h="59310" fill="none" extrusionOk="0">
                  <a:moveTo>
                    <a:pt x="0" y="18313"/>
                  </a:moveTo>
                  <a:lnTo>
                    <a:pt x="19881" y="0"/>
                  </a:lnTo>
                  <a:lnTo>
                    <a:pt x="57675" y="40996"/>
                  </a:lnTo>
                  <a:lnTo>
                    <a:pt x="37794" y="59309"/>
                  </a:lnTo>
                  <a:close/>
                </a:path>
              </a:pathLst>
            </a:custGeom>
            <a:solidFill>
              <a:schemeClr val="accent1"/>
            </a:solidFill>
            <a:ln w="1000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1161055" y="2040454"/>
              <a:ext cx="259149" cy="235609"/>
            </a:xfrm>
            <a:custGeom>
              <a:avLst/>
              <a:gdLst/>
              <a:ahLst/>
              <a:cxnLst/>
              <a:rect l="l" t="t" r="r" b="b"/>
              <a:pathLst>
                <a:path w="14111" h="12838" extrusionOk="0">
                  <a:moveTo>
                    <a:pt x="5643" y="1"/>
                  </a:moveTo>
                  <a:cubicBezTo>
                    <a:pt x="4387" y="1"/>
                    <a:pt x="3208" y="404"/>
                    <a:pt x="2302" y="1244"/>
                  </a:cubicBezTo>
                  <a:cubicBezTo>
                    <a:pt x="0" y="3345"/>
                    <a:pt x="300" y="7382"/>
                    <a:pt x="2936" y="10217"/>
                  </a:cubicBezTo>
                  <a:cubicBezTo>
                    <a:pt x="4512" y="11933"/>
                    <a:pt x="6565" y="12837"/>
                    <a:pt x="8454" y="12837"/>
                  </a:cubicBezTo>
                  <a:cubicBezTo>
                    <a:pt x="9723" y="12837"/>
                    <a:pt x="10917" y="12429"/>
                    <a:pt x="11842" y="11585"/>
                  </a:cubicBezTo>
                  <a:cubicBezTo>
                    <a:pt x="14110" y="9517"/>
                    <a:pt x="13810" y="5480"/>
                    <a:pt x="11175" y="2612"/>
                  </a:cubicBezTo>
                  <a:cubicBezTo>
                    <a:pt x="9593" y="910"/>
                    <a:pt x="7530" y="1"/>
                    <a:pt x="5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952759" y="1255793"/>
              <a:ext cx="902383" cy="1220111"/>
            </a:xfrm>
            <a:custGeom>
              <a:avLst/>
              <a:gdLst/>
              <a:ahLst/>
              <a:cxnLst/>
              <a:rect l="l" t="t" r="r" b="b"/>
              <a:pathLst>
                <a:path w="49136" h="66482" extrusionOk="0">
                  <a:moveTo>
                    <a:pt x="28788" y="1"/>
                  </a:moveTo>
                  <a:lnTo>
                    <a:pt x="1" y="10442"/>
                  </a:lnTo>
                  <a:lnTo>
                    <a:pt x="20315" y="66482"/>
                  </a:lnTo>
                  <a:lnTo>
                    <a:pt x="49136" y="56041"/>
                  </a:lnTo>
                  <a:lnTo>
                    <a:pt x="287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998708" y="1301711"/>
              <a:ext cx="815388" cy="1131340"/>
            </a:xfrm>
            <a:custGeom>
              <a:avLst/>
              <a:gdLst/>
              <a:ahLst/>
              <a:cxnLst/>
              <a:rect l="l" t="t" r="r" b="b"/>
              <a:pathLst>
                <a:path w="44399" h="61645" fill="none" extrusionOk="0">
                  <a:moveTo>
                    <a:pt x="0" y="9207"/>
                  </a:moveTo>
                  <a:lnTo>
                    <a:pt x="25385" y="1"/>
                  </a:lnTo>
                  <a:lnTo>
                    <a:pt x="44399" y="52438"/>
                  </a:lnTo>
                  <a:lnTo>
                    <a:pt x="18981" y="61645"/>
                  </a:lnTo>
                  <a:close/>
                </a:path>
              </a:pathLst>
            </a:custGeom>
            <a:solidFill>
              <a:schemeClr val="accent1"/>
            </a:solidFill>
            <a:ln w="1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1282337" y="1733362"/>
              <a:ext cx="242620" cy="252989"/>
            </a:xfrm>
            <a:custGeom>
              <a:avLst/>
              <a:gdLst/>
              <a:ahLst/>
              <a:cxnLst/>
              <a:rect l="l" t="t" r="r" b="b"/>
              <a:pathLst>
                <a:path w="13211" h="13785" extrusionOk="0">
                  <a:moveTo>
                    <a:pt x="5738" y="1"/>
                  </a:moveTo>
                  <a:cubicBezTo>
                    <a:pt x="5220" y="1"/>
                    <a:pt x="4704" y="86"/>
                    <a:pt x="4204" y="264"/>
                  </a:cubicBezTo>
                  <a:cubicBezTo>
                    <a:pt x="1302" y="1332"/>
                    <a:pt x="1" y="5168"/>
                    <a:pt x="1335" y="8804"/>
                  </a:cubicBezTo>
                  <a:cubicBezTo>
                    <a:pt x="2407" y="11826"/>
                    <a:pt x="4927" y="13785"/>
                    <a:pt x="7423" y="13785"/>
                  </a:cubicBezTo>
                  <a:cubicBezTo>
                    <a:pt x="7957" y="13785"/>
                    <a:pt x="8490" y="13695"/>
                    <a:pt x="9007" y="13507"/>
                  </a:cubicBezTo>
                  <a:cubicBezTo>
                    <a:pt x="11909" y="12473"/>
                    <a:pt x="13210" y="8637"/>
                    <a:pt x="11876" y="5001"/>
                  </a:cubicBezTo>
                  <a:cubicBezTo>
                    <a:pt x="10772" y="1964"/>
                    <a:pt x="8228" y="1"/>
                    <a:pt x="57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1970290" y="2152662"/>
              <a:ext cx="666539" cy="41642"/>
            </a:xfrm>
            <a:custGeom>
              <a:avLst/>
              <a:gdLst/>
              <a:ahLst/>
              <a:cxnLst/>
              <a:rect l="l" t="t" r="r" b="b"/>
              <a:pathLst>
                <a:path w="36294" h="2269" fill="none" extrusionOk="0">
                  <a:moveTo>
                    <a:pt x="1" y="2268"/>
                  </a:moveTo>
                  <a:lnTo>
                    <a:pt x="36293" y="0"/>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1890054" y="2211426"/>
              <a:ext cx="121925" cy="558944"/>
            </a:xfrm>
            <a:custGeom>
              <a:avLst/>
              <a:gdLst/>
              <a:ahLst/>
              <a:cxnLst/>
              <a:rect l="l" t="t" r="r" b="b"/>
              <a:pathLst>
                <a:path w="6639" h="30456" fill="none" extrusionOk="0">
                  <a:moveTo>
                    <a:pt x="0" y="0"/>
                  </a:moveTo>
                  <a:lnTo>
                    <a:pt x="6638" y="30456"/>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1077733" y="2715863"/>
              <a:ext cx="151952" cy="430384"/>
            </a:xfrm>
            <a:custGeom>
              <a:avLst/>
              <a:gdLst/>
              <a:ahLst/>
              <a:cxnLst/>
              <a:rect l="l" t="t" r="r" b="b"/>
              <a:pathLst>
                <a:path w="8274" h="23451" extrusionOk="0">
                  <a:moveTo>
                    <a:pt x="1" y="1"/>
                  </a:moveTo>
                  <a:lnTo>
                    <a:pt x="4704" y="23451"/>
                  </a:lnTo>
                  <a:cubicBezTo>
                    <a:pt x="4704" y="23451"/>
                    <a:pt x="8273" y="1414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1089376" y="2403045"/>
              <a:ext cx="766996" cy="410013"/>
            </a:xfrm>
            <a:custGeom>
              <a:avLst/>
              <a:gdLst/>
              <a:ahLst/>
              <a:cxnLst/>
              <a:rect l="l" t="t" r="r" b="b"/>
              <a:pathLst>
                <a:path w="41764" h="22341" extrusionOk="0">
                  <a:moveTo>
                    <a:pt x="0" y="17346"/>
                  </a:moveTo>
                  <a:cubicBezTo>
                    <a:pt x="2" y="17349"/>
                    <a:pt x="5" y="17351"/>
                    <a:pt x="12" y="17352"/>
                  </a:cubicBezTo>
                  <a:lnTo>
                    <a:pt x="12" y="17352"/>
                  </a:lnTo>
                  <a:cubicBezTo>
                    <a:pt x="4" y="17348"/>
                    <a:pt x="0" y="17346"/>
                    <a:pt x="0" y="17346"/>
                  </a:cubicBezTo>
                  <a:close/>
                  <a:moveTo>
                    <a:pt x="41563" y="0"/>
                  </a:moveTo>
                  <a:cubicBezTo>
                    <a:pt x="41562" y="1"/>
                    <a:pt x="1085" y="17353"/>
                    <a:pt x="21" y="17353"/>
                  </a:cubicBezTo>
                  <a:cubicBezTo>
                    <a:pt x="18" y="17353"/>
                    <a:pt x="15" y="17352"/>
                    <a:pt x="12" y="17352"/>
                  </a:cubicBezTo>
                  <a:lnTo>
                    <a:pt x="12" y="17352"/>
                  </a:lnTo>
                  <a:cubicBezTo>
                    <a:pt x="382" y="17547"/>
                    <a:pt x="9589" y="22341"/>
                    <a:pt x="19308" y="22341"/>
                  </a:cubicBezTo>
                  <a:cubicBezTo>
                    <a:pt x="23002" y="22341"/>
                    <a:pt x="26770" y="21648"/>
                    <a:pt x="30155" y="19748"/>
                  </a:cubicBezTo>
                  <a:cubicBezTo>
                    <a:pt x="37360" y="15845"/>
                    <a:pt x="41763" y="8206"/>
                    <a:pt x="415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1852681" y="2403045"/>
              <a:ext cx="94359" cy="383237"/>
            </a:xfrm>
            <a:custGeom>
              <a:avLst/>
              <a:gdLst/>
              <a:ahLst/>
              <a:cxnLst/>
              <a:rect l="l" t="t" r="r" b="b"/>
              <a:pathLst>
                <a:path w="5138" h="20882" extrusionOk="0">
                  <a:moveTo>
                    <a:pt x="0" y="0"/>
                  </a:moveTo>
                  <a:lnTo>
                    <a:pt x="3903" y="20882"/>
                  </a:lnTo>
                  <a:cubicBezTo>
                    <a:pt x="5137" y="7706"/>
                    <a:pt x="1" y="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1823885" y="2194285"/>
              <a:ext cx="17171" cy="7359"/>
            </a:xfrm>
            <a:custGeom>
              <a:avLst/>
              <a:gdLst/>
              <a:ahLst/>
              <a:cxnLst/>
              <a:rect l="l" t="t" r="r" b="b"/>
              <a:pathLst>
                <a:path w="935" h="401" fill="none" extrusionOk="0">
                  <a:moveTo>
                    <a:pt x="1" y="401"/>
                  </a:moveTo>
                  <a:lnTo>
                    <a:pt x="935"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1992347" y="2278762"/>
              <a:ext cx="667145" cy="41036"/>
            </a:xfrm>
            <a:custGeom>
              <a:avLst/>
              <a:gdLst/>
              <a:ahLst/>
              <a:cxnLst/>
              <a:rect l="l" t="t" r="r" b="b"/>
              <a:pathLst>
                <a:path w="36327" h="2236" fill="none" extrusionOk="0">
                  <a:moveTo>
                    <a:pt x="1" y="2236"/>
                  </a:moveTo>
                  <a:lnTo>
                    <a:pt x="36327" y="1"/>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2022373" y="2435492"/>
              <a:ext cx="667145" cy="41036"/>
            </a:xfrm>
            <a:custGeom>
              <a:avLst/>
              <a:gdLst/>
              <a:ahLst/>
              <a:cxnLst/>
              <a:rect l="l" t="t" r="r" b="b"/>
              <a:pathLst>
                <a:path w="36327" h="2236" fill="none" extrusionOk="0">
                  <a:moveTo>
                    <a:pt x="0" y="2235"/>
                  </a:moveTo>
                  <a:lnTo>
                    <a:pt x="36326" y="0"/>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2257005" y="1362935"/>
              <a:ext cx="333876" cy="264625"/>
            </a:xfrm>
            <a:custGeom>
              <a:avLst/>
              <a:gdLst/>
              <a:ahLst/>
              <a:cxnLst/>
              <a:rect l="l" t="t" r="r" b="b"/>
              <a:pathLst>
                <a:path w="18180" h="14419" extrusionOk="0">
                  <a:moveTo>
                    <a:pt x="15578" y="0"/>
                  </a:moveTo>
                  <a:cubicBezTo>
                    <a:pt x="15578" y="0"/>
                    <a:pt x="14677" y="9707"/>
                    <a:pt x="11041" y="10541"/>
                  </a:cubicBezTo>
                  <a:cubicBezTo>
                    <a:pt x="10273" y="10713"/>
                    <a:pt x="9494" y="10798"/>
                    <a:pt x="8716" y="10798"/>
                  </a:cubicBezTo>
                  <a:cubicBezTo>
                    <a:pt x="7229" y="10798"/>
                    <a:pt x="5749" y="10487"/>
                    <a:pt x="4370" y="9874"/>
                  </a:cubicBezTo>
                  <a:lnTo>
                    <a:pt x="1434" y="7639"/>
                  </a:lnTo>
                  <a:lnTo>
                    <a:pt x="0" y="12643"/>
                  </a:lnTo>
                  <a:cubicBezTo>
                    <a:pt x="0" y="12643"/>
                    <a:pt x="861" y="13797"/>
                    <a:pt x="2638" y="13797"/>
                  </a:cubicBezTo>
                  <a:cubicBezTo>
                    <a:pt x="3259" y="13797"/>
                    <a:pt x="3991" y="13656"/>
                    <a:pt x="4837" y="13276"/>
                  </a:cubicBezTo>
                  <a:cubicBezTo>
                    <a:pt x="4837" y="13276"/>
                    <a:pt x="7431" y="14418"/>
                    <a:pt x="10120" y="14418"/>
                  </a:cubicBezTo>
                  <a:cubicBezTo>
                    <a:pt x="11464" y="14418"/>
                    <a:pt x="12831" y="14133"/>
                    <a:pt x="13910" y="13276"/>
                  </a:cubicBezTo>
                  <a:cubicBezTo>
                    <a:pt x="17146" y="10708"/>
                    <a:pt x="18180" y="3670"/>
                    <a:pt x="18180" y="3670"/>
                  </a:cubicBezTo>
                  <a:lnTo>
                    <a:pt x="15578" y="0"/>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2550441" y="901333"/>
              <a:ext cx="866497" cy="664416"/>
            </a:xfrm>
            <a:custGeom>
              <a:avLst/>
              <a:gdLst/>
              <a:ahLst/>
              <a:cxnLst/>
              <a:rect l="l" t="t" r="r" b="b"/>
              <a:pathLst>
                <a:path w="47182" h="36203" extrusionOk="0">
                  <a:moveTo>
                    <a:pt x="9993" y="1"/>
                  </a:moveTo>
                  <a:cubicBezTo>
                    <a:pt x="7006" y="1"/>
                    <a:pt x="2130" y="1684"/>
                    <a:pt x="1134" y="8340"/>
                  </a:cubicBezTo>
                  <a:cubicBezTo>
                    <a:pt x="0" y="16112"/>
                    <a:pt x="2502" y="20416"/>
                    <a:pt x="2502" y="20416"/>
                  </a:cubicBezTo>
                  <a:cubicBezTo>
                    <a:pt x="2502" y="20416"/>
                    <a:pt x="1268" y="22884"/>
                    <a:pt x="15811" y="32224"/>
                  </a:cubicBezTo>
                  <a:cubicBezTo>
                    <a:pt x="20189" y="35035"/>
                    <a:pt x="24636" y="36203"/>
                    <a:pt x="28739" y="36203"/>
                  </a:cubicBezTo>
                  <a:cubicBezTo>
                    <a:pt x="38269" y="36203"/>
                    <a:pt x="45947" y="29906"/>
                    <a:pt x="46600" y="23284"/>
                  </a:cubicBezTo>
                  <a:cubicBezTo>
                    <a:pt x="47181" y="17170"/>
                    <a:pt x="42968" y="16086"/>
                    <a:pt x="39908" y="16086"/>
                  </a:cubicBezTo>
                  <a:cubicBezTo>
                    <a:pt x="38227" y="16086"/>
                    <a:pt x="36893" y="16413"/>
                    <a:pt x="36893" y="16413"/>
                  </a:cubicBezTo>
                  <a:cubicBezTo>
                    <a:pt x="37260" y="14678"/>
                    <a:pt x="36726" y="12910"/>
                    <a:pt x="35459" y="11643"/>
                  </a:cubicBezTo>
                  <a:cubicBezTo>
                    <a:pt x="34844" y="10989"/>
                    <a:pt x="33754" y="10743"/>
                    <a:pt x="32449" y="10743"/>
                  </a:cubicBezTo>
                  <a:cubicBezTo>
                    <a:pt x="29295" y="10743"/>
                    <a:pt x="24879" y="12177"/>
                    <a:pt x="22850" y="12743"/>
                  </a:cubicBezTo>
                  <a:cubicBezTo>
                    <a:pt x="22318" y="12894"/>
                    <a:pt x="21863" y="12973"/>
                    <a:pt x="21464" y="12973"/>
                  </a:cubicBezTo>
                  <a:cubicBezTo>
                    <a:pt x="19738" y="12973"/>
                    <a:pt x="19055" y="11479"/>
                    <a:pt x="17646" y="7740"/>
                  </a:cubicBezTo>
                  <a:cubicBezTo>
                    <a:pt x="15945" y="3137"/>
                    <a:pt x="13877" y="701"/>
                    <a:pt x="11342" y="134"/>
                  </a:cubicBezTo>
                  <a:cubicBezTo>
                    <a:pt x="10968" y="51"/>
                    <a:pt x="10509" y="1"/>
                    <a:pt x="9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2639878" y="3099100"/>
              <a:ext cx="69236" cy="101031"/>
            </a:xfrm>
            <a:custGeom>
              <a:avLst/>
              <a:gdLst/>
              <a:ahLst/>
              <a:cxnLst/>
              <a:rect l="l" t="t" r="r" b="b"/>
              <a:pathLst>
                <a:path w="3770" h="5505" extrusionOk="0">
                  <a:moveTo>
                    <a:pt x="3770" y="0"/>
                  </a:moveTo>
                  <a:lnTo>
                    <a:pt x="0" y="367"/>
                  </a:lnTo>
                  <a:lnTo>
                    <a:pt x="200" y="5237"/>
                  </a:lnTo>
                  <a:lnTo>
                    <a:pt x="3603" y="5504"/>
                  </a:lnTo>
                  <a:lnTo>
                    <a:pt x="3770" y="5037"/>
                  </a:lnTo>
                  <a:lnTo>
                    <a:pt x="3770" y="0"/>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2610476" y="3067258"/>
              <a:ext cx="120089" cy="40431"/>
            </a:xfrm>
            <a:custGeom>
              <a:avLst/>
              <a:gdLst/>
              <a:ahLst/>
              <a:cxnLst/>
              <a:rect l="l" t="t" r="r" b="b"/>
              <a:pathLst>
                <a:path w="6539" h="2203" extrusionOk="0">
                  <a:moveTo>
                    <a:pt x="6538" y="1"/>
                  </a:moveTo>
                  <a:lnTo>
                    <a:pt x="0" y="234"/>
                  </a:lnTo>
                  <a:lnTo>
                    <a:pt x="300" y="2069"/>
                  </a:lnTo>
                  <a:lnTo>
                    <a:pt x="6171" y="2202"/>
                  </a:lnTo>
                  <a:lnTo>
                    <a:pt x="6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3133015" y="2772793"/>
              <a:ext cx="121925" cy="113290"/>
            </a:xfrm>
            <a:custGeom>
              <a:avLst/>
              <a:gdLst/>
              <a:ahLst/>
              <a:cxnLst/>
              <a:rect l="l" t="t" r="r" b="b"/>
              <a:pathLst>
                <a:path w="6639" h="6173" extrusionOk="0">
                  <a:moveTo>
                    <a:pt x="5438" y="1"/>
                  </a:moveTo>
                  <a:lnTo>
                    <a:pt x="1" y="5071"/>
                  </a:lnTo>
                  <a:lnTo>
                    <a:pt x="1969" y="6172"/>
                  </a:lnTo>
                  <a:lnTo>
                    <a:pt x="6639" y="1902"/>
                  </a:lnTo>
                  <a:lnTo>
                    <a:pt x="5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3180801" y="2815646"/>
              <a:ext cx="108445" cy="105931"/>
            </a:xfrm>
            <a:custGeom>
              <a:avLst/>
              <a:gdLst/>
              <a:ahLst/>
              <a:cxnLst/>
              <a:rect l="l" t="t" r="r" b="b"/>
              <a:pathLst>
                <a:path w="5905" h="5772" extrusionOk="0">
                  <a:moveTo>
                    <a:pt x="2969" y="1"/>
                  </a:moveTo>
                  <a:lnTo>
                    <a:pt x="1" y="2736"/>
                  </a:lnTo>
                  <a:lnTo>
                    <a:pt x="3603" y="5772"/>
                  </a:lnTo>
                  <a:lnTo>
                    <a:pt x="5905" y="3036"/>
                  </a:lnTo>
                  <a:lnTo>
                    <a:pt x="2969" y="1"/>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3212040" y="2865583"/>
              <a:ext cx="139078" cy="172330"/>
            </a:xfrm>
            <a:custGeom>
              <a:avLst/>
              <a:gdLst/>
              <a:ahLst/>
              <a:cxnLst/>
              <a:rect l="l" t="t" r="r" b="b"/>
              <a:pathLst>
                <a:path w="7573" h="9390" extrusionOk="0">
                  <a:moveTo>
                    <a:pt x="4482" y="1"/>
                  </a:moveTo>
                  <a:cubicBezTo>
                    <a:pt x="4246" y="1"/>
                    <a:pt x="4014" y="97"/>
                    <a:pt x="3870" y="282"/>
                  </a:cubicBezTo>
                  <a:lnTo>
                    <a:pt x="1435" y="3117"/>
                  </a:lnTo>
                  <a:cubicBezTo>
                    <a:pt x="1302" y="3251"/>
                    <a:pt x="1235" y="3451"/>
                    <a:pt x="1268" y="3618"/>
                  </a:cubicBezTo>
                  <a:cubicBezTo>
                    <a:pt x="1302" y="4385"/>
                    <a:pt x="1302" y="5119"/>
                    <a:pt x="1268" y="5886"/>
                  </a:cubicBezTo>
                  <a:cubicBezTo>
                    <a:pt x="1135" y="6853"/>
                    <a:pt x="1" y="8355"/>
                    <a:pt x="1" y="8355"/>
                  </a:cubicBezTo>
                  <a:cubicBezTo>
                    <a:pt x="132" y="8852"/>
                    <a:pt x="529" y="9390"/>
                    <a:pt x="936" y="9390"/>
                  </a:cubicBezTo>
                  <a:cubicBezTo>
                    <a:pt x="1048" y="9390"/>
                    <a:pt x="1160" y="9349"/>
                    <a:pt x="1268" y="9255"/>
                  </a:cubicBezTo>
                  <a:cubicBezTo>
                    <a:pt x="1669" y="8955"/>
                    <a:pt x="5672" y="4452"/>
                    <a:pt x="7239" y="2650"/>
                  </a:cubicBezTo>
                  <a:cubicBezTo>
                    <a:pt x="7573" y="2284"/>
                    <a:pt x="7473" y="1716"/>
                    <a:pt x="7073" y="1450"/>
                  </a:cubicBezTo>
                  <a:lnTo>
                    <a:pt x="4904" y="115"/>
                  </a:lnTo>
                  <a:cubicBezTo>
                    <a:pt x="4776" y="38"/>
                    <a:pt x="4628" y="1"/>
                    <a:pt x="4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2540028" y="3190312"/>
              <a:ext cx="191143" cy="75410"/>
            </a:xfrm>
            <a:custGeom>
              <a:avLst/>
              <a:gdLst/>
              <a:ahLst/>
              <a:cxnLst/>
              <a:rect l="l" t="t" r="r" b="b"/>
              <a:pathLst>
                <a:path w="10408" h="4109" extrusionOk="0">
                  <a:moveTo>
                    <a:pt x="9040" y="1"/>
                  </a:moveTo>
                  <a:lnTo>
                    <a:pt x="5304" y="101"/>
                  </a:lnTo>
                  <a:cubicBezTo>
                    <a:pt x="5137" y="101"/>
                    <a:pt x="4937" y="167"/>
                    <a:pt x="4803" y="301"/>
                  </a:cubicBezTo>
                  <a:cubicBezTo>
                    <a:pt x="4303" y="835"/>
                    <a:pt x="3736" y="1335"/>
                    <a:pt x="3136" y="1802"/>
                  </a:cubicBezTo>
                  <a:cubicBezTo>
                    <a:pt x="2368" y="2369"/>
                    <a:pt x="467" y="2536"/>
                    <a:pt x="467" y="2536"/>
                  </a:cubicBezTo>
                  <a:cubicBezTo>
                    <a:pt x="100" y="3036"/>
                    <a:pt x="0" y="3937"/>
                    <a:pt x="634" y="4037"/>
                  </a:cubicBezTo>
                  <a:cubicBezTo>
                    <a:pt x="934" y="4097"/>
                    <a:pt x="3228" y="4109"/>
                    <a:pt x="5526" y="4109"/>
                  </a:cubicBezTo>
                  <a:cubicBezTo>
                    <a:pt x="7058" y="4109"/>
                    <a:pt x="8593" y="4104"/>
                    <a:pt x="9540" y="4104"/>
                  </a:cubicBezTo>
                  <a:cubicBezTo>
                    <a:pt x="10041" y="4104"/>
                    <a:pt x="10407" y="3670"/>
                    <a:pt x="10307" y="3170"/>
                  </a:cubicBezTo>
                  <a:lnTo>
                    <a:pt x="9874" y="668"/>
                  </a:lnTo>
                  <a:cubicBezTo>
                    <a:pt x="9807" y="267"/>
                    <a:pt x="9440" y="1"/>
                    <a:pt x="9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2512443" y="1250967"/>
              <a:ext cx="463147" cy="426641"/>
            </a:xfrm>
            <a:custGeom>
              <a:avLst/>
              <a:gdLst/>
              <a:ahLst/>
              <a:cxnLst/>
              <a:rect l="l" t="t" r="r" b="b"/>
              <a:pathLst>
                <a:path w="25219" h="23247" extrusionOk="0">
                  <a:moveTo>
                    <a:pt x="10866" y="1"/>
                  </a:moveTo>
                  <a:cubicBezTo>
                    <a:pt x="8153" y="1"/>
                    <a:pt x="5376" y="268"/>
                    <a:pt x="3070" y="1064"/>
                  </a:cubicBezTo>
                  <a:cubicBezTo>
                    <a:pt x="3070" y="1064"/>
                    <a:pt x="735" y="1731"/>
                    <a:pt x="1" y="8236"/>
                  </a:cubicBezTo>
                  <a:lnTo>
                    <a:pt x="2770" y="9137"/>
                  </a:lnTo>
                  <a:cubicBezTo>
                    <a:pt x="2770" y="9137"/>
                    <a:pt x="3770" y="21379"/>
                    <a:pt x="4404" y="23247"/>
                  </a:cubicBezTo>
                  <a:lnTo>
                    <a:pt x="19181" y="23247"/>
                  </a:lnTo>
                  <a:cubicBezTo>
                    <a:pt x="19181" y="23247"/>
                    <a:pt x="19348" y="12739"/>
                    <a:pt x="20015" y="10504"/>
                  </a:cubicBezTo>
                  <a:lnTo>
                    <a:pt x="25219" y="6869"/>
                  </a:lnTo>
                  <a:cubicBezTo>
                    <a:pt x="25219" y="6869"/>
                    <a:pt x="23818" y="1331"/>
                    <a:pt x="21783" y="1064"/>
                  </a:cubicBezTo>
                  <a:cubicBezTo>
                    <a:pt x="20452" y="871"/>
                    <a:pt x="15764" y="1"/>
                    <a:pt x="10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2744008" y="1387417"/>
              <a:ext cx="308771" cy="265506"/>
            </a:xfrm>
            <a:custGeom>
              <a:avLst/>
              <a:gdLst/>
              <a:ahLst/>
              <a:cxnLst/>
              <a:rect l="l" t="t" r="r" b="b"/>
              <a:pathLst>
                <a:path w="16813" h="14467" extrusionOk="0">
                  <a:moveTo>
                    <a:pt x="11809" y="1"/>
                  </a:moveTo>
                  <a:lnTo>
                    <a:pt x="8507" y="2302"/>
                  </a:lnTo>
                  <a:cubicBezTo>
                    <a:pt x="8507" y="2302"/>
                    <a:pt x="10475" y="7940"/>
                    <a:pt x="10842" y="10942"/>
                  </a:cubicBezTo>
                  <a:cubicBezTo>
                    <a:pt x="10842" y="10942"/>
                    <a:pt x="6139" y="9074"/>
                    <a:pt x="4938" y="8240"/>
                  </a:cubicBezTo>
                  <a:lnTo>
                    <a:pt x="4037" y="4937"/>
                  </a:lnTo>
                  <a:lnTo>
                    <a:pt x="935" y="3436"/>
                  </a:lnTo>
                  <a:lnTo>
                    <a:pt x="1" y="5938"/>
                  </a:lnTo>
                  <a:lnTo>
                    <a:pt x="2603" y="9140"/>
                  </a:lnTo>
                  <a:cubicBezTo>
                    <a:pt x="2603" y="9140"/>
                    <a:pt x="8278" y="14466"/>
                    <a:pt x="12021" y="14466"/>
                  </a:cubicBezTo>
                  <a:cubicBezTo>
                    <a:pt x="12446" y="14466"/>
                    <a:pt x="12846" y="14397"/>
                    <a:pt x="13210" y="14244"/>
                  </a:cubicBezTo>
                  <a:cubicBezTo>
                    <a:pt x="16813" y="12710"/>
                    <a:pt x="11809" y="1"/>
                    <a:pt x="11809" y="1"/>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2623937" y="949086"/>
              <a:ext cx="209471" cy="351524"/>
            </a:xfrm>
            <a:custGeom>
              <a:avLst/>
              <a:gdLst/>
              <a:ahLst/>
              <a:cxnLst/>
              <a:rect l="l" t="t" r="r" b="b"/>
              <a:pathLst>
                <a:path w="11406" h="19154" extrusionOk="0">
                  <a:moveTo>
                    <a:pt x="4938" y="1"/>
                  </a:moveTo>
                  <a:cubicBezTo>
                    <a:pt x="4104" y="835"/>
                    <a:pt x="3003" y="1368"/>
                    <a:pt x="1802" y="1535"/>
                  </a:cubicBezTo>
                  <a:cubicBezTo>
                    <a:pt x="1802" y="1535"/>
                    <a:pt x="1" y="5138"/>
                    <a:pt x="134" y="8073"/>
                  </a:cubicBezTo>
                  <a:cubicBezTo>
                    <a:pt x="268" y="11009"/>
                    <a:pt x="1769" y="12210"/>
                    <a:pt x="4571" y="12610"/>
                  </a:cubicBezTo>
                  <a:cubicBezTo>
                    <a:pt x="4571" y="12610"/>
                    <a:pt x="5772" y="16346"/>
                    <a:pt x="2636" y="16746"/>
                  </a:cubicBezTo>
                  <a:cubicBezTo>
                    <a:pt x="2369" y="16779"/>
                    <a:pt x="2303" y="17713"/>
                    <a:pt x="2303" y="17880"/>
                  </a:cubicBezTo>
                  <a:cubicBezTo>
                    <a:pt x="2403" y="18481"/>
                    <a:pt x="3003" y="18814"/>
                    <a:pt x="3570" y="18948"/>
                  </a:cubicBezTo>
                  <a:cubicBezTo>
                    <a:pt x="4171" y="19081"/>
                    <a:pt x="4771" y="19148"/>
                    <a:pt x="5371" y="19148"/>
                  </a:cubicBezTo>
                  <a:cubicBezTo>
                    <a:pt x="5441" y="19151"/>
                    <a:pt x="5509" y="19153"/>
                    <a:pt x="5578" y="19153"/>
                  </a:cubicBezTo>
                  <a:cubicBezTo>
                    <a:pt x="6802" y="19153"/>
                    <a:pt x="7951" y="18594"/>
                    <a:pt x="8741" y="17647"/>
                  </a:cubicBezTo>
                  <a:cubicBezTo>
                    <a:pt x="8807" y="17580"/>
                    <a:pt x="9441" y="16779"/>
                    <a:pt x="9441" y="16779"/>
                  </a:cubicBezTo>
                  <a:cubicBezTo>
                    <a:pt x="9441" y="16779"/>
                    <a:pt x="7940" y="16012"/>
                    <a:pt x="8474" y="11142"/>
                  </a:cubicBezTo>
                  <a:cubicBezTo>
                    <a:pt x="9174" y="10675"/>
                    <a:pt x="9741" y="10008"/>
                    <a:pt x="10041" y="9174"/>
                  </a:cubicBezTo>
                  <a:cubicBezTo>
                    <a:pt x="10609" y="8874"/>
                    <a:pt x="11042" y="8340"/>
                    <a:pt x="11242" y="7706"/>
                  </a:cubicBezTo>
                  <a:cubicBezTo>
                    <a:pt x="11405" y="7031"/>
                    <a:pt x="11032" y="6177"/>
                    <a:pt x="10246" y="6177"/>
                  </a:cubicBezTo>
                  <a:cubicBezTo>
                    <a:pt x="9907" y="6177"/>
                    <a:pt x="9491" y="6336"/>
                    <a:pt x="9007" y="6739"/>
                  </a:cubicBezTo>
                  <a:cubicBezTo>
                    <a:pt x="9007" y="6739"/>
                    <a:pt x="6039" y="5238"/>
                    <a:pt x="4938" y="1"/>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2652128" y="1047034"/>
              <a:ext cx="25142" cy="35604"/>
            </a:xfrm>
            <a:custGeom>
              <a:avLst/>
              <a:gdLst/>
              <a:ahLst/>
              <a:cxnLst/>
              <a:rect l="l" t="t" r="r" b="b"/>
              <a:pathLst>
                <a:path w="1369" h="1940" extrusionOk="0">
                  <a:moveTo>
                    <a:pt x="1368" y="1"/>
                  </a:moveTo>
                  <a:lnTo>
                    <a:pt x="0" y="1502"/>
                  </a:lnTo>
                  <a:cubicBezTo>
                    <a:pt x="275" y="1777"/>
                    <a:pt x="634" y="1940"/>
                    <a:pt x="1025" y="1940"/>
                  </a:cubicBezTo>
                  <a:cubicBezTo>
                    <a:pt x="1061" y="1940"/>
                    <a:pt x="1098" y="1939"/>
                    <a:pt x="1135" y="1936"/>
                  </a:cubicBezTo>
                  <a:lnTo>
                    <a:pt x="1368" y="1"/>
                  </a:lnTo>
                  <a:close/>
                </a:path>
              </a:pathLst>
            </a:custGeom>
            <a:solidFill>
              <a:srgbClr val="A24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2687040" y="1095411"/>
              <a:ext cx="39228" cy="17160"/>
            </a:xfrm>
            <a:custGeom>
              <a:avLst/>
              <a:gdLst/>
              <a:ahLst/>
              <a:cxnLst/>
              <a:rect l="l" t="t" r="r" b="b"/>
              <a:pathLst>
                <a:path w="2136" h="935" fill="none" extrusionOk="0">
                  <a:moveTo>
                    <a:pt x="1" y="701"/>
                  </a:moveTo>
                  <a:cubicBezTo>
                    <a:pt x="1" y="701"/>
                    <a:pt x="1435" y="934"/>
                    <a:pt x="2136" y="0"/>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2713393" y="993775"/>
              <a:ext cx="34324" cy="12883"/>
            </a:xfrm>
            <a:custGeom>
              <a:avLst/>
              <a:gdLst/>
              <a:ahLst/>
              <a:cxnLst/>
              <a:rect l="l" t="t" r="r" b="b"/>
              <a:pathLst>
                <a:path w="1869" h="702" fill="none" extrusionOk="0">
                  <a:moveTo>
                    <a:pt x="0" y="201"/>
                  </a:moveTo>
                  <a:cubicBezTo>
                    <a:pt x="667" y="1"/>
                    <a:pt x="1401" y="201"/>
                    <a:pt x="1868" y="70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2645994" y="987663"/>
              <a:ext cx="22075" cy="8589"/>
            </a:xfrm>
            <a:custGeom>
              <a:avLst/>
              <a:gdLst/>
              <a:ahLst/>
              <a:cxnLst/>
              <a:rect l="l" t="t" r="r" b="b"/>
              <a:pathLst>
                <a:path w="1202" h="468" fill="none" extrusionOk="0">
                  <a:moveTo>
                    <a:pt x="1202" y="134"/>
                  </a:moveTo>
                  <a:cubicBezTo>
                    <a:pt x="1202" y="134"/>
                    <a:pt x="368" y="0"/>
                    <a:pt x="1" y="4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2710932" y="1033508"/>
              <a:ext cx="14104" cy="19674"/>
            </a:xfrm>
            <a:custGeom>
              <a:avLst/>
              <a:gdLst/>
              <a:ahLst/>
              <a:cxnLst/>
              <a:rect l="l" t="t" r="r" b="b"/>
              <a:pathLst>
                <a:path w="768" h="1072" extrusionOk="0">
                  <a:moveTo>
                    <a:pt x="402" y="1"/>
                  </a:moveTo>
                  <a:cubicBezTo>
                    <a:pt x="243" y="1"/>
                    <a:pt x="65" y="221"/>
                    <a:pt x="34" y="471"/>
                  </a:cubicBezTo>
                  <a:cubicBezTo>
                    <a:pt x="1" y="771"/>
                    <a:pt x="134" y="1038"/>
                    <a:pt x="301" y="1072"/>
                  </a:cubicBezTo>
                  <a:cubicBezTo>
                    <a:pt x="501" y="1072"/>
                    <a:pt x="701" y="871"/>
                    <a:pt x="735" y="571"/>
                  </a:cubicBezTo>
                  <a:cubicBezTo>
                    <a:pt x="768" y="271"/>
                    <a:pt x="634" y="37"/>
                    <a:pt x="434" y="4"/>
                  </a:cubicBezTo>
                  <a:cubicBezTo>
                    <a:pt x="424" y="2"/>
                    <a:pt x="413"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2649667" y="1021872"/>
              <a:ext cx="14123" cy="19123"/>
            </a:xfrm>
            <a:custGeom>
              <a:avLst/>
              <a:gdLst/>
              <a:ahLst/>
              <a:cxnLst/>
              <a:rect l="l" t="t" r="r" b="b"/>
              <a:pathLst>
                <a:path w="769" h="1042" extrusionOk="0">
                  <a:moveTo>
                    <a:pt x="424" y="1"/>
                  </a:moveTo>
                  <a:cubicBezTo>
                    <a:pt x="240" y="1"/>
                    <a:pt x="65" y="193"/>
                    <a:pt x="34" y="471"/>
                  </a:cubicBezTo>
                  <a:cubicBezTo>
                    <a:pt x="1" y="772"/>
                    <a:pt x="134" y="1005"/>
                    <a:pt x="335" y="1038"/>
                  </a:cubicBezTo>
                  <a:cubicBezTo>
                    <a:pt x="345" y="1041"/>
                    <a:pt x="356" y="1042"/>
                    <a:pt x="367" y="1042"/>
                  </a:cubicBezTo>
                  <a:cubicBezTo>
                    <a:pt x="526" y="1042"/>
                    <a:pt x="704" y="821"/>
                    <a:pt x="735" y="571"/>
                  </a:cubicBezTo>
                  <a:cubicBezTo>
                    <a:pt x="768" y="271"/>
                    <a:pt x="635" y="4"/>
                    <a:pt x="468" y="4"/>
                  </a:cubicBezTo>
                  <a:cubicBezTo>
                    <a:pt x="453" y="2"/>
                    <a:pt x="439"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2707259" y="1028057"/>
              <a:ext cx="12268" cy="7121"/>
            </a:xfrm>
            <a:custGeom>
              <a:avLst/>
              <a:gdLst/>
              <a:ahLst/>
              <a:cxnLst/>
              <a:rect l="l" t="t" r="r" b="b"/>
              <a:pathLst>
                <a:path w="668" h="388" extrusionOk="0">
                  <a:moveTo>
                    <a:pt x="1" y="1"/>
                  </a:moveTo>
                  <a:lnTo>
                    <a:pt x="1" y="1"/>
                  </a:lnTo>
                  <a:cubicBezTo>
                    <a:pt x="24" y="235"/>
                    <a:pt x="212" y="388"/>
                    <a:pt x="415" y="388"/>
                  </a:cubicBezTo>
                  <a:cubicBezTo>
                    <a:pt x="501" y="388"/>
                    <a:pt x="589" y="361"/>
                    <a:pt x="668" y="30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2647224" y="1017046"/>
              <a:ext cx="12268" cy="6735"/>
            </a:xfrm>
            <a:custGeom>
              <a:avLst/>
              <a:gdLst/>
              <a:ahLst/>
              <a:cxnLst/>
              <a:rect l="l" t="t" r="r" b="b"/>
              <a:pathLst>
                <a:path w="668" h="367" extrusionOk="0">
                  <a:moveTo>
                    <a:pt x="1" y="0"/>
                  </a:moveTo>
                  <a:cubicBezTo>
                    <a:pt x="25" y="219"/>
                    <a:pt x="226" y="367"/>
                    <a:pt x="436" y="367"/>
                  </a:cubicBezTo>
                  <a:cubicBezTo>
                    <a:pt x="515" y="367"/>
                    <a:pt x="595" y="346"/>
                    <a:pt x="668" y="301"/>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2583516" y="1662283"/>
              <a:ext cx="294060" cy="37990"/>
            </a:xfrm>
            <a:custGeom>
              <a:avLst/>
              <a:gdLst/>
              <a:ahLst/>
              <a:cxnLst/>
              <a:rect l="l" t="t" r="r" b="b"/>
              <a:pathLst>
                <a:path w="16012" h="2070" extrusionOk="0">
                  <a:moveTo>
                    <a:pt x="15578" y="1"/>
                  </a:moveTo>
                  <a:lnTo>
                    <a:pt x="0" y="201"/>
                  </a:lnTo>
                  <a:lnTo>
                    <a:pt x="0" y="1936"/>
                  </a:lnTo>
                  <a:lnTo>
                    <a:pt x="16012" y="2069"/>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1912716" y="1296756"/>
              <a:ext cx="689202" cy="847206"/>
            </a:xfrm>
            <a:custGeom>
              <a:avLst/>
              <a:gdLst/>
              <a:ahLst/>
              <a:cxnLst/>
              <a:rect l="l" t="t" r="r" b="b"/>
              <a:pathLst>
                <a:path w="37528" h="46163" extrusionOk="0">
                  <a:moveTo>
                    <a:pt x="14783" y="1"/>
                  </a:moveTo>
                  <a:cubicBezTo>
                    <a:pt x="12453" y="1"/>
                    <a:pt x="10304" y="1525"/>
                    <a:pt x="9641" y="3873"/>
                  </a:cubicBezTo>
                  <a:lnTo>
                    <a:pt x="834" y="34495"/>
                  </a:lnTo>
                  <a:cubicBezTo>
                    <a:pt x="0" y="37330"/>
                    <a:pt x="1668" y="40299"/>
                    <a:pt x="4504" y="41133"/>
                  </a:cubicBezTo>
                  <a:lnTo>
                    <a:pt x="21316" y="45970"/>
                  </a:lnTo>
                  <a:cubicBezTo>
                    <a:pt x="21810" y="46094"/>
                    <a:pt x="22305" y="46162"/>
                    <a:pt x="22800" y="46162"/>
                  </a:cubicBezTo>
                  <a:cubicBezTo>
                    <a:pt x="22972" y="46162"/>
                    <a:pt x="23145" y="46154"/>
                    <a:pt x="23317" y="46137"/>
                  </a:cubicBezTo>
                  <a:cubicBezTo>
                    <a:pt x="25485" y="45903"/>
                    <a:pt x="27320" y="44402"/>
                    <a:pt x="27920" y="42301"/>
                  </a:cubicBezTo>
                  <a:lnTo>
                    <a:pt x="36727" y="11679"/>
                  </a:lnTo>
                  <a:cubicBezTo>
                    <a:pt x="37527" y="8843"/>
                    <a:pt x="35926" y="5875"/>
                    <a:pt x="33091" y="5041"/>
                  </a:cubicBezTo>
                  <a:lnTo>
                    <a:pt x="16245" y="204"/>
                  </a:lnTo>
                  <a:cubicBezTo>
                    <a:pt x="15758" y="66"/>
                    <a:pt x="15267" y="1"/>
                    <a:pt x="14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1973357" y="1555765"/>
              <a:ext cx="151952" cy="431614"/>
            </a:xfrm>
            <a:custGeom>
              <a:avLst/>
              <a:gdLst/>
              <a:ahLst/>
              <a:cxnLst/>
              <a:rect l="l" t="t" r="r" b="b"/>
              <a:pathLst>
                <a:path w="8274" h="23518" extrusionOk="0">
                  <a:moveTo>
                    <a:pt x="6472" y="1"/>
                  </a:moveTo>
                  <a:lnTo>
                    <a:pt x="1" y="23017"/>
                  </a:lnTo>
                  <a:lnTo>
                    <a:pt x="1802" y="23518"/>
                  </a:lnTo>
                  <a:lnTo>
                    <a:pt x="8273" y="535"/>
                  </a:lnTo>
                  <a:lnTo>
                    <a:pt x="6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2020537" y="1569236"/>
              <a:ext cx="152558" cy="431614"/>
            </a:xfrm>
            <a:custGeom>
              <a:avLst/>
              <a:gdLst/>
              <a:ahLst/>
              <a:cxnLst/>
              <a:rect l="l" t="t" r="r" b="b"/>
              <a:pathLst>
                <a:path w="8307" h="23518" extrusionOk="0">
                  <a:moveTo>
                    <a:pt x="6505" y="1"/>
                  </a:moveTo>
                  <a:lnTo>
                    <a:pt x="0" y="23017"/>
                  </a:lnTo>
                  <a:lnTo>
                    <a:pt x="1801" y="23518"/>
                  </a:lnTo>
                  <a:lnTo>
                    <a:pt x="8306" y="534"/>
                  </a:lnTo>
                  <a:lnTo>
                    <a:pt x="65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2068929" y="1583312"/>
              <a:ext cx="151934" cy="431614"/>
            </a:xfrm>
            <a:custGeom>
              <a:avLst/>
              <a:gdLst/>
              <a:ahLst/>
              <a:cxnLst/>
              <a:rect l="l" t="t" r="r" b="b"/>
              <a:pathLst>
                <a:path w="8273" h="23518" extrusionOk="0">
                  <a:moveTo>
                    <a:pt x="6472" y="1"/>
                  </a:moveTo>
                  <a:lnTo>
                    <a:pt x="0" y="22984"/>
                  </a:lnTo>
                  <a:lnTo>
                    <a:pt x="1802" y="23518"/>
                  </a:lnTo>
                  <a:lnTo>
                    <a:pt x="8273" y="501"/>
                  </a:lnTo>
                  <a:lnTo>
                    <a:pt x="6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2342145" y="1496395"/>
              <a:ext cx="69860" cy="89395"/>
            </a:xfrm>
            <a:custGeom>
              <a:avLst/>
              <a:gdLst/>
              <a:ahLst/>
              <a:cxnLst/>
              <a:rect l="l" t="t" r="r" b="b"/>
              <a:pathLst>
                <a:path w="3804" h="4871" extrusionOk="0">
                  <a:moveTo>
                    <a:pt x="901" y="0"/>
                  </a:moveTo>
                  <a:lnTo>
                    <a:pt x="334" y="2068"/>
                  </a:lnTo>
                  <a:cubicBezTo>
                    <a:pt x="1" y="3169"/>
                    <a:pt x="634" y="4270"/>
                    <a:pt x="1735" y="4570"/>
                  </a:cubicBezTo>
                  <a:lnTo>
                    <a:pt x="2803" y="4870"/>
                  </a:lnTo>
                  <a:lnTo>
                    <a:pt x="3670" y="1768"/>
                  </a:lnTo>
                  <a:cubicBezTo>
                    <a:pt x="3803" y="1268"/>
                    <a:pt x="3537" y="767"/>
                    <a:pt x="3070" y="601"/>
                  </a:cubicBezTo>
                  <a:lnTo>
                    <a:pt x="9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2360528" y="1420287"/>
              <a:ext cx="77813" cy="81026"/>
            </a:xfrm>
            <a:custGeom>
              <a:avLst/>
              <a:gdLst/>
              <a:ahLst/>
              <a:cxnLst/>
              <a:rect l="l" t="t" r="r" b="b"/>
              <a:pathLst>
                <a:path w="4237" h="4415" extrusionOk="0">
                  <a:moveTo>
                    <a:pt x="2580" y="1"/>
                  </a:moveTo>
                  <a:cubicBezTo>
                    <a:pt x="1700" y="1"/>
                    <a:pt x="882" y="569"/>
                    <a:pt x="634" y="1479"/>
                  </a:cubicBezTo>
                  <a:lnTo>
                    <a:pt x="0" y="3747"/>
                  </a:lnTo>
                  <a:lnTo>
                    <a:pt x="2135" y="4381"/>
                  </a:lnTo>
                  <a:cubicBezTo>
                    <a:pt x="2222" y="4404"/>
                    <a:pt x="2308" y="4415"/>
                    <a:pt x="2393" y="4415"/>
                  </a:cubicBezTo>
                  <a:cubicBezTo>
                    <a:pt x="2798" y="4415"/>
                    <a:pt x="3159" y="4161"/>
                    <a:pt x="3269" y="3747"/>
                  </a:cubicBezTo>
                  <a:lnTo>
                    <a:pt x="4237" y="378"/>
                  </a:lnTo>
                  <a:lnTo>
                    <a:pt x="3136" y="78"/>
                  </a:lnTo>
                  <a:cubicBezTo>
                    <a:pt x="2951" y="26"/>
                    <a:pt x="2764" y="1"/>
                    <a:pt x="2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2400343" y="1518418"/>
              <a:ext cx="77206" cy="76695"/>
            </a:xfrm>
            <a:custGeom>
              <a:avLst/>
              <a:gdLst/>
              <a:ahLst/>
              <a:cxnLst/>
              <a:rect l="l" t="t" r="r" b="b"/>
              <a:pathLst>
                <a:path w="4204" h="4179" extrusionOk="0">
                  <a:moveTo>
                    <a:pt x="1778" y="0"/>
                  </a:moveTo>
                  <a:cubicBezTo>
                    <a:pt x="1372" y="0"/>
                    <a:pt x="1006" y="254"/>
                    <a:pt x="868" y="668"/>
                  </a:cubicBezTo>
                  <a:lnTo>
                    <a:pt x="1" y="3770"/>
                  </a:lnTo>
                  <a:lnTo>
                    <a:pt x="1101" y="4104"/>
                  </a:lnTo>
                  <a:cubicBezTo>
                    <a:pt x="1287" y="4154"/>
                    <a:pt x="1472" y="4179"/>
                    <a:pt x="1653" y="4179"/>
                  </a:cubicBezTo>
                  <a:cubicBezTo>
                    <a:pt x="2550" y="4179"/>
                    <a:pt x="3354" y="3591"/>
                    <a:pt x="3603" y="2703"/>
                  </a:cubicBezTo>
                  <a:lnTo>
                    <a:pt x="4204" y="668"/>
                  </a:lnTo>
                  <a:lnTo>
                    <a:pt x="2035" y="34"/>
                  </a:lnTo>
                  <a:cubicBezTo>
                    <a:pt x="1949" y="11"/>
                    <a:pt x="1862"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2425467" y="1429665"/>
              <a:ext cx="71697" cy="93671"/>
            </a:xfrm>
            <a:custGeom>
              <a:avLst/>
              <a:gdLst/>
              <a:ahLst/>
              <a:cxnLst/>
              <a:rect l="l" t="t" r="r" b="b"/>
              <a:pathLst>
                <a:path w="3904" h="5104" extrusionOk="0">
                  <a:moveTo>
                    <a:pt x="1101" y="0"/>
                  </a:moveTo>
                  <a:lnTo>
                    <a:pt x="134" y="3369"/>
                  </a:lnTo>
                  <a:cubicBezTo>
                    <a:pt x="0" y="3836"/>
                    <a:pt x="300" y="4337"/>
                    <a:pt x="767" y="4470"/>
                  </a:cubicBezTo>
                  <a:lnTo>
                    <a:pt x="2936" y="5104"/>
                  </a:lnTo>
                  <a:lnTo>
                    <a:pt x="3603" y="2802"/>
                  </a:lnTo>
                  <a:cubicBezTo>
                    <a:pt x="3903" y="1701"/>
                    <a:pt x="3269" y="601"/>
                    <a:pt x="2202" y="300"/>
                  </a:cubicBezTo>
                  <a:lnTo>
                    <a:pt x="1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2541240" y="1695960"/>
              <a:ext cx="684923" cy="1384182"/>
            </a:xfrm>
            <a:custGeom>
              <a:avLst/>
              <a:gdLst/>
              <a:ahLst/>
              <a:cxnLst/>
              <a:rect l="l" t="t" r="r" b="b"/>
              <a:pathLst>
                <a:path w="37295" h="75422" extrusionOk="0">
                  <a:moveTo>
                    <a:pt x="2903" y="1"/>
                  </a:moveTo>
                  <a:cubicBezTo>
                    <a:pt x="2903" y="1"/>
                    <a:pt x="1" y="24785"/>
                    <a:pt x="101" y="36427"/>
                  </a:cubicBezTo>
                  <a:cubicBezTo>
                    <a:pt x="201" y="48035"/>
                    <a:pt x="4337" y="75421"/>
                    <a:pt x="4337" y="75421"/>
                  </a:cubicBezTo>
                  <a:lnTo>
                    <a:pt x="9441" y="75421"/>
                  </a:lnTo>
                  <a:cubicBezTo>
                    <a:pt x="9441" y="75421"/>
                    <a:pt x="8774" y="53539"/>
                    <a:pt x="8840" y="46034"/>
                  </a:cubicBezTo>
                  <a:cubicBezTo>
                    <a:pt x="8940" y="38528"/>
                    <a:pt x="10308" y="26153"/>
                    <a:pt x="10308" y="26153"/>
                  </a:cubicBezTo>
                  <a:cubicBezTo>
                    <a:pt x="10308" y="26153"/>
                    <a:pt x="11909" y="37294"/>
                    <a:pt x="13844" y="41230"/>
                  </a:cubicBezTo>
                  <a:cubicBezTo>
                    <a:pt x="15779" y="45166"/>
                    <a:pt x="26420" y="59076"/>
                    <a:pt x="33825" y="63413"/>
                  </a:cubicBezTo>
                  <a:lnTo>
                    <a:pt x="37294" y="60244"/>
                  </a:lnTo>
                  <a:cubicBezTo>
                    <a:pt x="37294" y="60244"/>
                    <a:pt x="29589" y="50737"/>
                    <a:pt x="26720" y="46034"/>
                  </a:cubicBezTo>
                  <a:cubicBezTo>
                    <a:pt x="23851" y="41330"/>
                    <a:pt x="21249" y="39996"/>
                    <a:pt x="20182" y="31223"/>
                  </a:cubicBezTo>
                  <a:cubicBezTo>
                    <a:pt x="19114" y="22483"/>
                    <a:pt x="20949" y="8473"/>
                    <a:pt x="178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897B"/>
        </a:solidFill>
        <a:effectLst/>
      </p:bgPr>
    </p:bg>
    <p:spTree>
      <p:nvGrpSpPr>
        <p:cNvPr id="1" name="Shape 834"/>
        <p:cNvGrpSpPr/>
        <p:nvPr/>
      </p:nvGrpSpPr>
      <p:grpSpPr>
        <a:xfrm>
          <a:off x="0" y="0"/>
          <a:ext cx="0" cy="0"/>
          <a:chOff x="0" y="0"/>
          <a:chExt cx="0" cy="0"/>
        </a:xfrm>
      </p:grpSpPr>
      <p:sp>
        <p:nvSpPr>
          <p:cNvPr id="835" name="Google Shape;835;p44"/>
          <p:cNvSpPr txBox="1">
            <a:spLocks noGrp="1"/>
          </p:cNvSpPr>
          <p:nvPr>
            <p:ph type="title"/>
          </p:nvPr>
        </p:nvSpPr>
        <p:spPr>
          <a:xfrm>
            <a:off x="720000" y="1331025"/>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MSFT</a:t>
            </a:r>
            <a:endParaRPr sz="2200"/>
          </a:p>
        </p:txBody>
      </p:sp>
      <p:sp>
        <p:nvSpPr>
          <p:cNvPr id="836" name="Google Shape;836;p44"/>
          <p:cNvSpPr txBox="1">
            <a:spLocks noGrp="1"/>
          </p:cNvSpPr>
          <p:nvPr>
            <p:ph type="title" idx="2"/>
          </p:nvPr>
        </p:nvSpPr>
        <p:spPr>
          <a:xfrm>
            <a:off x="4762144" y="36855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NKE</a:t>
            </a:r>
            <a:endParaRPr sz="2200"/>
          </a:p>
        </p:txBody>
      </p:sp>
      <p:sp>
        <p:nvSpPr>
          <p:cNvPr id="837" name="Google Shape;837;p44"/>
          <p:cNvSpPr txBox="1">
            <a:spLocks noGrp="1"/>
          </p:cNvSpPr>
          <p:nvPr>
            <p:ph type="title" idx="4"/>
          </p:nvPr>
        </p:nvSpPr>
        <p:spPr>
          <a:xfrm>
            <a:off x="543075" y="2135475"/>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FB</a:t>
            </a:r>
            <a:endParaRPr sz="2200"/>
          </a:p>
        </p:txBody>
      </p:sp>
      <p:sp>
        <p:nvSpPr>
          <p:cNvPr id="838" name="Google Shape;838;p44"/>
          <p:cNvSpPr txBox="1">
            <a:spLocks noGrp="1"/>
          </p:cNvSpPr>
          <p:nvPr>
            <p:ph type="title" idx="6"/>
          </p:nvPr>
        </p:nvSpPr>
        <p:spPr>
          <a:xfrm>
            <a:off x="4859594" y="2907688"/>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GOOG</a:t>
            </a:r>
            <a:endParaRPr sz="2200"/>
          </a:p>
        </p:txBody>
      </p:sp>
      <p:sp>
        <p:nvSpPr>
          <p:cNvPr id="839" name="Google Shape;839;p44"/>
          <p:cNvSpPr txBox="1">
            <a:spLocks noGrp="1"/>
          </p:cNvSpPr>
          <p:nvPr>
            <p:ph type="title" idx="8"/>
          </p:nvPr>
        </p:nvSpPr>
        <p:spPr>
          <a:xfrm>
            <a:off x="4859595" y="1239625"/>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AMZN</a:t>
            </a:r>
            <a:endParaRPr sz="2200"/>
          </a:p>
        </p:txBody>
      </p:sp>
      <p:sp>
        <p:nvSpPr>
          <p:cNvPr id="840" name="Google Shape;840;p44"/>
          <p:cNvSpPr txBox="1">
            <a:spLocks noGrp="1"/>
          </p:cNvSpPr>
          <p:nvPr>
            <p:ph type="title" idx="13"/>
          </p:nvPr>
        </p:nvSpPr>
        <p:spPr>
          <a:xfrm>
            <a:off x="4685945" y="2101738"/>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SPY</a:t>
            </a:r>
            <a:endParaRPr sz="2200"/>
          </a:p>
        </p:txBody>
      </p:sp>
      <p:sp>
        <p:nvSpPr>
          <p:cNvPr id="841" name="Google Shape;841;p44"/>
          <p:cNvSpPr txBox="1">
            <a:spLocks noGrp="1"/>
          </p:cNvSpPr>
          <p:nvPr>
            <p:ph type="title" idx="15"/>
          </p:nvPr>
        </p:nvSpPr>
        <p:spPr>
          <a:xfrm>
            <a:off x="720000" y="421950"/>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Stocks</a:t>
            </a:r>
            <a:endParaRPr/>
          </a:p>
        </p:txBody>
      </p:sp>
      <p:sp>
        <p:nvSpPr>
          <p:cNvPr id="842" name="Google Shape;842;p44"/>
          <p:cNvSpPr txBox="1">
            <a:spLocks noGrp="1"/>
          </p:cNvSpPr>
          <p:nvPr>
            <p:ph type="title" idx="4"/>
          </p:nvPr>
        </p:nvSpPr>
        <p:spPr>
          <a:xfrm>
            <a:off x="720000" y="293990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ADBE</a:t>
            </a:r>
            <a:endParaRPr sz="2200"/>
          </a:p>
        </p:txBody>
      </p:sp>
      <p:sp>
        <p:nvSpPr>
          <p:cNvPr id="843" name="Google Shape;843;p44"/>
          <p:cNvSpPr txBox="1">
            <a:spLocks noGrp="1"/>
          </p:cNvSpPr>
          <p:nvPr>
            <p:ph type="title" idx="4"/>
          </p:nvPr>
        </p:nvSpPr>
        <p:spPr>
          <a:xfrm>
            <a:off x="720000" y="37016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TSLA</a:t>
            </a:r>
            <a:endParaRPr sz="2200"/>
          </a:p>
        </p:txBody>
      </p:sp>
      <p:sp>
        <p:nvSpPr>
          <p:cNvPr id="844" name="Google Shape;844;p44"/>
          <p:cNvSpPr txBox="1">
            <a:spLocks noGrp="1"/>
          </p:cNvSpPr>
          <p:nvPr>
            <p:ph type="title" idx="4"/>
          </p:nvPr>
        </p:nvSpPr>
        <p:spPr>
          <a:xfrm>
            <a:off x="720000" y="446340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DELL</a:t>
            </a:r>
            <a:endParaRPr sz="2200"/>
          </a:p>
        </p:txBody>
      </p:sp>
      <p:sp>
        <p:nvSpPr>
          <p:cNvPr id="845" name="Google Shape;845;p44"/>
          <p:cNvSpPr txBox="1">
            <a:spLocks noGrp="1"/>
          </p:cNvSpPr>
          <p:nvPr>
            <p:ph type="title" idx="2"/>
          </p:nvPr>
        </p:nvSpPr>
        <p:spPr>
          <a:xfrm>
            <a:off x="4783394" y="446340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HPQ</a:t>
            </a:r>
            <a:endParaRPr sz="2200"/>
          </a:p>
        </p:txBody>
      </p:sp>
      <p:pic>
        <p:nvPicPr>
          <p:cNvPr id="846" name="Google Shape;846;p44"/>
          <p:cNvPicPr preferRelativeResize="0"/>
          <p:nvPr/>
        </p:nvPicPr>
        <p:blipFill rotWithShape="1">
          <a:blip r:embed="rId3">
            <a:alphaModFix/>
          </a:blip>
          <a:srcRect l="15747" t="3824" r="15424" b="44835"/>
          <a:stretch/>
        </p:blipFill>
        <p:spPr>
          <a:xfrm>
            <a:off x="6991450" y="2121650"/>
            <a:ext cx="1295050" cy="484799"/>
          </a:xfrm>
          <a:prstGeom prst="rect">
            <a:avLst/>
          </a:prstGeom>
          <a:noFill/>
          <a:ln>
            <a:noFill/>
          </a:ln>
        </p:spPr>
      </p:pic>
      <p:pic>
        <p:nvPicPr>
          <p:cNvPr id="847" name="Google Shape;847;p44"/>
          <p:cNvPicPr preferRelativeResize="0"/>
          <p:nvPr/>
        </p:nvPicPr>
        <p:blipFill>
          <a:blip r:embed="rId4">
            <a:alphaModFix/>
          </a:blip>
          <a:stretch>
            <a:fillRect/>
          </a:stretch>
        </p:blipFill>
        <p:spPr>
          <a:xfrm>
            <a:off x="3240363" y="1980100"/>
            <a:ext cx="767900" cy="767900"/>
          </a:xfrm>
          <a:prstGeom prst="rect">
            <a:avLst/>
          </a:prstGeom>
          <a:noFill/>
          <a:ln>
            <a:noFill/>
          </a:ln>
        </p:spPr>
      </p:pic>
      <p:pic>
        <p:nvPicPr>
          <p:cNvPr id="848" name="Google Shape;848;p44"/>
          <p:cNvPicPr preferRelativeResize="0"/>
          <p:nvPr/>
        </p:nvPicPr>
        <p:blipFill>
          <a:blip r:embed="rId5">
            <a:alphaModFix/>
          </a:blip>
          <a:stretch>
            <a:fillRect/>
          </a:stretch>
        </p:blipFill>
        <p:spPr>
          <a:xfrm>
            <a:off x="3302838" y="2882300"/>
            <a:ext cx="642950" cy="642950"/>
          </a:xfrm>
          <a:prstGeom prst="rect">
            <a:avLst/>
          </a:prstGeom>
          <a:noFill/>
          <a:ln>
            <a:noFill/>
          </a:ln>
        </p:spPr>
      </p:pic>
      <p:pic>
        <p:nvPicPr>
          <p:cNvPr id="849" name="Google Shape;849;p44"/>
          <p:cNvPicPr preferRelativeResize="0"/>
          <p:nvPr/>
        </p:nvPicPr>
        <p:blipFill rotWithShape="1">
          <a:blip r:embed="rId6">
            <a:alphaModFix/>
          </a:blip>
          <a:srcRect t="35251" b="39112"/>
          <a:stretch/>
        </p:blipFill>
        <p:spPr>
          <a:xfrm>
            <a:off x="3025500" y="3769750"/>
            <a:ext cx="1493499" cy="391526"/>
          </a:xfrm>
          <a:prstGeom prst="rect">
            <a:avLst/>
          </a:prstGeom>
          <a:noFill/>
          <a:ln>
            <a:noFill/>
          </a:ln>
        </p:spPr>
      </p:pic>
      <p:pic>
        <p:nvPicPr>
          <p:cNvPr id="850" name="Google Shape;850;p44"/>
          <p:cNvPicPr preferRelativeResize="0"/>
          <p:nvPr/>
        </p:nvPicPr>
        <p:blipFill>
          <a:blip r:embed="rId7">
            <a:alphaModFix/>
          </a:blip>
          <a:stretch>
            <a:fillRect/>
          </a:stretch>
        </p:blipFill>
        <p:spPr>
          <a:xfrm>
            <a:off x="3322911" y="4405774"/>
            <a:ext cx="602813" cy="600773"/>
          </a:xfrm>
          <a:prstGeom prst="rect">
            <a:avLst/>
          </a:prstGeom>
          <a:noFill/>
          <a:ln>
            <a:noFill/>
          </a:ln>
        </p:spPr>
      </p:pic>
      <p:pic>
        <p:nvPicPr>
          <p:cNvPr id="851" name="Google Shape;851;p44"/>
          <p:cNvPicPr preferRelativeResize="0"/>
          <p:nvPr/>
        </p:nvPicPr>
        <p:blipFill>
          <a:blip r:embed="rId8">
            <a:alphaModFix/>
          </a:blip>
          <a:stretch>
            <a:fillRect/>
          </a:stretch>
        </p:blipFill>
        <p:spPr>
          <a:xfrm>
            <a:off x="6739825" y="1019625"/>
            <a:ext cx="1493499" cy="1120105"/>
          </a:xfrm>
          <a:prstGeom prst="rect">
            <a:avLst/>
          </a:prstGeom>
          <a:noFill/>
          <a:ln>
            <a:noFill/>
          </a:ln>
        </p:spPr>
      </p:pic>
      <p:pic>
        <p:nvPicPr>
          <p:cNvPr id="852" name="Google Shape;852;p44"/>
          <p:cNvPicPr preferRelativeResize="0"/>
          <p:nvPr/>
        </p:nvPicPr>
        <p:blipFill>
          <a:blip r:embed="rId9">
            <a:alphaModFix/>
          </a:blip>
          <a:stretch>
            <a:fillRect/>
          </a:stretch>
        </p:blipFill>
        <p:spPr>
          <a:xfrm>
            <a:off x="3219662" y="1190225"/>
            <a:ext cx="809300" cy="809300"/>
          </a:xfrm>
          <a:prstGeom prst="rect">
            <a:avLst/>
          </a:prstGeom>
          <a:noFill/>
          <a:ln>
            <a:noFill/>
          </a:ln>
        </p:spPr>
      </p:pic>
      <p:pic>
        <p:nvPicPr>
          <p:cNvPr id="853" name="Google Shape;853;p44"/>
          <p:cNvPicPr preferRelativeResize="0"/>
          <p:nvPr/>
        </p:nvPicPr>
        <p:blipFill rotWithShape="1">
          <a:blip r:embed="rId10">
            <a:alphaModFix/>
          </a:blip>
          <a:srcRect b="13487"/>
          <a:stretch/>
        </p:blipFill>
        <p:spPr>
          <a:xfrm>
            <a:off x="7222725" y="2963852"/>
            <a:ext cx="527700" cy="493058"/>
          </a:xfrm>
          <a:prstGeom prst="rect">
            <a:avLst/>
          </a:prstGeom>
          <a:noFill/>
          <a:ln>
            <a:noFill/>
          </a:ln>
        </p:spPr>
      </p:pic>
      <p:pic>
        <p:nvPicPr>
          <p:cNvPr id="854" name="Google Shape;854;p44"/>
          <p:cNvPicPr preferRelativeResize="0"/>
          <p:nvPr/>
        </p:nvPicPr>
        <p:blipFill>
          <a:blip r:embed="rId11">
            <a:alphaModFix/>
          </a:blip>
          <a:stretch>
            <a:fillRect/>
          </a:stretch>
        </p:blipFill>
        <p:spPr>
          <a:xfrm>
            <a:off x="7081913" y="3534977"/>
            <a:ext cx="809324" cy="809324"/>
          </a:xfrm>
          <a:prstGeom prst="rect">
            <a:avLst/>
          </a:prstGeom>
          <a:noFill/>
          <a:ln>
            <a:noFill/>
          </a:ln>
        </p:spPr>
      </p:pic>
      <p:pic>
        <p:nvPicPr>
          <p:cNvPr id="855" name="Google Shape;855;p44"/>
          <p:cNvPicPr preferRelativeResize="0"/>
          <p:nvPr/>
        </p:nvPicPr>
        <p:blipFill>
          <a:blip r:embed="rId12">
            <a:alphaModFix/>
          </a:blip>
          <a:stretch>
            <a:fillRect/>
          </a:stretch>
        </p:blipFill>
        <p:spPr>
          <a:xfrm>
            <a:off x="7165100" y="4387725"/>
            <a:ext cx="527698" cy="527698"/>
          </a:xfrm>
          <a:prstGeom prst="rect">
            <a:avLst/>
          </a:prstGeom>
          <a:noFill/>
          <a:ln>
            <a:noFill/>
          </a:ln>
        </p:spPr>
      </p:pic>
    </p:spTree>
  </p:cSld>
  <p:clrMapOvr>
    <a:masterClrMapping/>
  </p:clrMapOvr>
</p:sld>
</file>

<file path=ppt/theme/theme1.xml><?xml version="1.0" encoding="utf-8"?>
<a:theme xmlns:a="http://schemas.openxmlformats.org/drawingml/2006/main" name="International Banking Day by Slidesgo">
  <a:themeElements>
    <a:clrScheme name="Simple Light">
      <a:dk1>
        <a:srgbClr val="191919"/>
      </a:dk1>
      <a:lt1>
        <a:srgbClr val="FFFFFF"/>
      </a:lt1>
      <a:dk2>
        <a:srgbClr val="0C2054"/>
      </a:dk2>
      <a:lt2>
        <a:srgbClr val="CCCCCC"/>
      </a:lt2>
      <a:accent1>
        <a:srgbClr val="EFEFEF"/>
      </a:accent1>
      <a:accent2>
        <a:srgbClr val="DC9526"/>
      </a:accent2>
      <a:accent3>
        <a:srgbClr val="F3AC3D"/>
      </a:accent3>
      <a:accent4>
        <a:srgbClr val="263238"/>
      </a:accent4>
      <a:accent5>
        <a:srgbClr val="999999"/>
      </a:accent5>
      <a:accent6>
        <a:srgbClr val="6666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961</Words>
  <Application>Microsoft Office PowerPoint</Application>
  <PresentationFormat>On-screen Show (16:9)</PresentationFormat>
  <Paragraphs>162</Paragraphs>
  <Slides>37</Slides>
  <Notes>37</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Anaheim</vt:lpstr>
      <vt:lpstr>Patrick Hand</vt:lpstr>
      <vt:lpstr>Barlow Medium</vt:lpstr>
      <vt:lpstr>Roboto Condensed Light</vt:lpstr>
      <vt:lpstr>Lato</vt:lpstr>
      <vt:lpstr>Arial</vt:lpstr>
      <vt:lpstr>Bebas Neue</vt:lpstr>
      <vt:lpstr>Poppins</vt:lpstr>
      <vt:lpstr>Montserrat ExtraBold</vt:lpstr>
      <vt:lpstr>Montserrat</vt:lpstr>
      <vt:lpstr>International Banking Day by Slidesgo</vt:lpstr>
      <vt:lpstr>SC1015 Project</vt:lpstr>
      <vt:lpstr>Data Preparation</vt:lpstr>
      <vt:lpstr>01</vt:lpstr>
      <vt:lpstr>Financial Hubs</vt:lpstr>
      <vt:lpstr>Motivation</vt:lpstr>
      <vt:lpstr>Problem Definition</vt:lpstr>
      <vt:lpstr>Datasets used</vt:lpstr>
      <vt:lpstr>Data Preparation</vt:lpstr>
      <vt:lpstr>MSFT</vt:lpstr>
      <vt:lpstr>Retail Sales</vt:lpstr>
      <vt:lpstr>Removing Unnecessary Data</vt:lpstr>
      <vt:lpstr>Merging Datasets</vt:lpstr>
      <vt:lpstr>Reformatting Data</vt:lpstr>
      <vt:lpstr>Exploratory Data Analysis</vt:lpstr>
      <vt:lpstr>Time Series NEW!</vt:lpstr>
      <vt:lpstr>Boxplot</vt:lpstr>
      <vt:lpstr>Heatmap</vt:lpstr>
      <vt:lpstr>Predicting with ML models</vt:lpstr>
      <vt:lpstr>Machine Learning Models</vt:lpstr>
      <vt:lpstr>Decision Tree Learning</vt:lpstr>
      <vt:lpstr>PowerPoint Presentation</vt:lpstr>
      <vt:lpstr>K-Nearest Neighbours (KNN)</vt:lpstr>
      <vt:lpstr>Cross-Validation</vt:lpstr>
      <vt:lpstr>PowerPoint Presentation</vt:lpstr>
      <vt:lpstr>PowerPoint Presentation</vt:lpstr>
      <vt:lpstr>ARIMA </vt:lpstr>
      <vt:lpstr>3 parameters to vary:</vt:lpstr>
      <vt:lpstr>Evaluating ARIMA </vt:lpstr>
      <vt:lpstr>76.6%</vt:lpstr>
      <vt:lpstr>Best Model: ARIMA</vt:lpstr>
      <vt:lpstr>Forecasting with Arima</vt:lpstr>
      <vt:lpstr>Insights</vt:lpstr>
      <vt:lpstr>Outcome</vt:lpstr>
      <vt:lpstr>Data-driven Insights</vt:lpstr>
      <vt:lpstr>Recommendation #1</vt:lpstr>
      <vt:lpstr>Recommendation #2</vt:lpstr>
      <vt:lpstr>Recommendation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Project</dc:title>
  <cp:lastModifiedBy>#HO WEI HAO#</cp:lastModifiedBy>
  <cp:revision>1</cp:revision>
  <dcterms:modified xsi:type="dcterms:W3CDTF">2022-04-23T15:25:12Z</dcterms:modified>
</cp:coreProperties>
</file>